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311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338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34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326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33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342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315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19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334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2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329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45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32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330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31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339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324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341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335.xml"/>
  <Override ContentType="application/vnd.openxmlformats-officedocument.presentationml.notesSlide+xml" PartName="/ppt/notesSlides/notesSlide318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2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313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3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332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325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21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47.xml"/>
  <Override ContentType="application/vnd.openxmlformats-officedocument.presentationml.notesSlide+xml" PartName="/ppt/notesSlides/notesSlide317.xml"/>
  <Override ContentType="application/vnd.openxmlformats-officedocument.presentationml.notesSlide+xml" PartName="/ppt/notesSlides/notesSlide336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310.xml"/>
  <Override ContentType="application/vnd.openxmlformats-officedocument.presentationml.notesSlide+xml" PartName="/ppt/notesSlides/notesSlide340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31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33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343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327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316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333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322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334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26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342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314.xml"/>
  <Override ContentType="application/vnd.openxmlformats-officedocument.presentationml.slide+xml" PartName="/ppt/slides/slide338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306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323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310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333.xml"/>
  <Override ContentType="application/vnd.openxmlformats-officedocument.presentationml.slide+xml" PartName="/ppt/slides/slide201.xml"/>
  <Override ContentType="application/vnd.openxmlformats-officedocument.presentationml.slide+xml" PartName="/ppt/slides/slide309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343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297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300.xml"/>
  <Override ContentType="application/vnd.openxmlformats-officedocument.presentationml.slide+xml" PartName="/ppt/slides/slide315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327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311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337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322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305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08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324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316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44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328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332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301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312.xml"/>
  <Override ContentType="application/vnd.openxmlformats-officedocument.presentationml.slide+xml" PartName="/ppt/slides/slide240.xml"/>
  <Override ContentType="application/vnd.openxmlformats-officedocument.presentationml.slide+xml" PartName="/ppt/slides/slide347.xml"/>
  <Override ContentType="application/vnd.openxmlformats-officedocument.presentationml.slide+xml" PartName="/ppt/slides/slide22.xml"/>
  <Override ContentType="application/vnd.openxmlformats-officedocument.presentationml.slide+xml" PartName="/ppt/slides/slide304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321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319.xml"/>
  <Override ContentType="application/vnd.openxmlformats-officedocument.presentationml.slide+xml" PartName="/ppt/slides/slide212.xml"/>
  <Override ContentType="application/vnd.openxmlformats-officedocument.presentationml.slide+xml" PartName="/ppt/slides/slide336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29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340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325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317.xml"/>
  <Override ContentType="application/vnd.openxmlformats-officedocument.presentationml.slide+xml" PartName="/ppt/slides/slide155.xml"/>
  <Override ContentType="application/vnd.openxmlformats-officedocument.presentationml.slide+xml" PartName="/ppt/slides/slide341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307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331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345.xml"/>
  <Override ContentType="application/vnd.openxmlformats-officedocument.presentationml.slide+xml" PartName="/ppt/slides/slide302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313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320.xml"/>
  <Override ContentType="application/vnd.openxmlformats-officedocument.presentationml.slide+xml" PartName="/ppt/slides/slide207.xml"/>
  <Override ContentType="application/vnd.openxmlformats-officedocument.presentationml.slide+xml" PartName="/ppt/slides/slide339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330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346.xml"/>
  <Override ContentType="application/vnd.openxmlformats-officedocument.presentationml.slide+xml" PartName="/ppt/slides/slide303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9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318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335.xml"/>
  <Override ContentType="application/vnd.openxmlformats-officedocument.presentationml.slide+xml" PartName="/ppt/slides/slide256.xml"/>
  <Override ContentType="application/vnd.openxmlformats-officedocument.presentationml.slide+xml" PartName="/ppt/slides/slide299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  <p:sldId id="504" r:id="rId254"/>
    <p:sldId id="505" r:id="rId255"/>
    <p:sldId id="506" r:id="rId256"/>
    <p:sldId id="507" r:id="rId257"/>
    <p:sldId id="508" r:id="rId258"/>
    <p:sldId id="509" r:id="rId259"/>
    <p:sldId id="510" r:id="rId260"/>
    <p:sldId id="511" r:id="rId261"/>
    <p:sldId id="512" r:id="rId262"/>
    <p:sldId id="513" r:id="rId263"/>
    <p:sldId id="514" r:id="rId264"/>
    <p:sldId id="515" r:id="rId265"/>
    <p:sldId id="516" r:id="rId266"/>
    <p:sldId id="517" r:id="rId267"/>
    <p:sldId id="518" r:id="rId268"/>
    <p:sldId id="519" r:id="rId269"/>
    <p:sldId id="520" r:id="rId270"/>
    <p:sldId id="521" r:id="rId271"/>
    <p:sldId id="522" r:id="rId272"/>
    <p:sldId id="523" r:id="rId273"/>
    <p:sldId id="524" r:id="rId274"/>
    <p:sldId id="525" r:id="rId275"/>
    <p:sldId id="526" r:id="rId276"/>
    <p:sldId id="527" r:id="rId277"/>
    <p:sldId id="528" r:id="rId278"/>
    <p:sldId id="529" r:id="rId279"/>
    <p:sldId id="530" r:id="rId280"/>
    <p:sldId id="531" r:id="rId281"/>
    <p:sldId id="532" r:id="rId282"/>
    <p:sldId id="533" r:id="rId283"/>
    <p:sldId id="534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47" r:id="rId297"/>
    <p:sldId id="548" r:id="rId298"/>
    <p:sldId id="549" r:id="rId299"/>
    <p:sldId id="550" r:id="rId300"/>
    <p:sldId id="551" r:id="rId301"/>
    <p:sldId id="552" r:id="rId302"/>
    <p:sldId id="553" r:id="rId303"/>
    <p:sldId id="554" r:id="rId304"/>
    <p:sldId id="555" r:id="rId305"/>
    <p:sldId id="556" r:id="rId306"/>
    <p:sldId id="557" r:id="rId307"/>
    <p:sldId id="558" r:id="rId308"/>
    <p:sldId id="559" r:id="rId309"/>
    <p:sldId id="560" r:id="rId310"/>
    <p:sldId id="561" r:id="rId311"/>
    <p:sldId id="562" r:id="rId312"/>
    <p:sldId id="563" r:id="rId313"/>
    <p:sldId id="564" r:id="rId314"/>
    <p:sldId id="565" r:id="rId315"/>
    <p:sldId id="566" r:id="rId316"/>
    <p:sldId id="567" r:id="rId317"/>
    <p:sldId id="568" r:id="rId318"/>
    <p:sldId id="569" r:id="rId319"/>
    <p:sldId id="570" r:id="rId320"/>
    <p:sldId id="571" r:id="rId321"/>
    <p:sldId id="572" r:id="rId322"/>
    <p:sldId id="573" r:id="rId323"/>
    <p:sldId id="574" r:id="rId324"/>
    <p:sldId id="575" r:id="rId325"/>
    <p:sldId id="576" r:id="rId326"/>
    <p:sldId id="577" r:id="rId327"/>
    <p:sldId id="578" r:id="rId328"/>
    <p:sldId id="579" r:id="rId329"/>
    <p:sldId id="580" r:id="rId330"/>
    <p:sldId id="581" r:id="rId331"/>
    <p:sldId id="582" r:id="rId332"/>
    <p:sldId id="583" r:id="rId333"/>
    <p:sldId id="584" r:id="rId334"/>
    <p:sldId id="585" r:id="rId335"/>
    <p:sldId id="586" r:id="rId336"/>
    <p:sldId id="587" r:id="rId337"/>
    <p:sldId id="588" r:id="rId338"/>
    <p:sldId id="589" r:id="rId339"/>
    <p:sldId id="590" r:id="rId340"/>
    <p:sldId id="591" r:id="rId341"/>
    <p:sldId id="592" r:id="rId342"/>
    <p:sldId id="593" r:id="rId343"/>
    <p:sldId id="594" r:id="rId344"/>
    <p:sldId id="595" r:id="rId345"/>
    <p:sldId id="596" r:id="rId346"/>
    <p:sldId id="597" r:id="rId347"/>
    <p:sldId id="598" r:id="rId348"/>
    <p:sldId id="599" r:id="rId349"/>
    <p:sldId id="600" r:id="rId350"/>
    <p:sldId id="601" r:id="rId351"/>
    <p:sldId id="602" r:id="rId352"/>
  </p:sldIdLst>
  <p:sldSz cy="5143500" cx="9144000"/>
  <p:notesSz cx="6858000" cy="9144000"/>
  <p:embeddedFontLst>
    <p:embeddedFont>
      <p:font typeface="Old Standard TT"/>
      <p:regular r:id="rId353"/>
      <p:bold r:id="rId354"/>
      <p:italic r:id="rId3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297" Type="http://schemas.openxmlformats.org/officeDocument/2006/relationships/slide" Target="slides/slide292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296" Type="http://schemas.openxmlformats.org/officeDocument/2006/relationships/slide" Target="slides/slide291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295" Type="http://schemas.openxmlformats.org/officeDocument/2006/relationships/slide" Target="slides/slide290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294" Type="http://schemas.openxmlformats.org/officeDocument/2006/relationships/slide" Target="slides/slide289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299" Type="http://schemas.openxmlformats.org/officeDocument/2006/relationships/slide" Target="slides/slide294.xml"/><Relationship Id="rId177" Type="http://schemas.openxmlformats.org/officeDocument/2006/relationships/slide" Target="slides/slide172.xml"/><Relationship Id="rId298" Type="http://schemas.openxmlformats.org/officeDocument/2006/relationships/slide" Target="slides/slide29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271" Type="http://schemas.openxmlformats.org/officeDocument/2006/relationships/slide" Target="slides/slide266.xml"/><Relationship Id="rId87" Type="http://schemas.openxmlformats.org/officeDocument/2006/relationships/slide" Target="slides/slide82.xml"/><Relationship Id="rId270" Type="http://schemas.openxmlformats.org/officeDocument/2006/relationships/slide" Target="slides/slide265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269" Type="http://schemas.openxmlformats.org/officeDocument/2006/relationships/slide" Target="slides/slide264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264" Type="http://schemas.openxmlformats.org/officeDocument/2006/relationships/slide" Target="slides/slide259.xml"/><Relationship Id="rId142" Type="http://schemas.openxmlformats.org/officeDocument/2006/relationships/slide" Target="slides/slide137.xml"/><Relationship Id="rId263" Type="http://schemas.openxmlformats.org/officeDocument/2006/relationships/slide" Target="slides/slide258.xml"/><Relationship Id="rId141" Type="http://schemas.openxmlformats.org/officeDocument/2006/relationships/slide" Target="slides/slide136.xml"/><Relationship Id="rId262" Type="http://schemas.openxmlformats.org/officeDocument/2006/relationships/slide" Target="slides/slide257.xml"/><Relationship Id="rId140" Type="http://schemas.openxmlformats.org/officeDocument/2006/relationships/slide" Target="slides/slide135.xml"/><Relationship Id="rId261" Type="http://schemas.openxmlformats.org/officeDocument/2006/relationships/slide" Target="slides/slide256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268" Type="http://schemas.openxmlformats.org/officeDocument/2006/relationships/slide" Target="slides/slide263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267" Type="http://schemas.openxmlformats.org/officeDocument/2006/relationships/slide" Target="slides/slide262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266" Type="http://schemas.openxmlformats.org/officeDocument/2006/relationships/slide" Target="slides/slide261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265" Type="http://schemas.openxmlformats.org/officeDocument/2006/relationships/slide" Target="slides/slide260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260" Type="http://schemas.openxmlformats.org/officeDocument/2006/relationships/slide" Target="slides/slide255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259" Type="http://schemas.openxmlformats.org/officeDocument/2006/relationships/slide" Target="slides/slide254.xml"/><Relationship Id="rId137" Type="http://schemas.openxmlformats.org/officeDocument/2006/relationships/slide" Target="slides/slide132.xml"/><Relationship Id="rId258" Type="http://schemas.openxmlformats.org/officeDocument/2006/relationships/slide" Target="slides/slide253.xml"/><Relationship Id="rId132" Type="http://schemas.openxmlformats.org/officeDocument/2006/relationships/slide" Target="slides/slide127.xml"/><Relationship Id="rId253" Type="http://schemas.openxmlformats.org/officeDocument/2006/relationships/slide" Target="slides/slide248.xml"/><Relationship Id="rId131" Type="http://schemas.openxmlformats.org/officeDocument/2006/relationships/slide" Target="slides/slide126.xml"/><Relationship Id="rId252" Type="http://schemas.openxmlformats.org/officeDocument/2006/relationships/slide" Target="slides/slide247.xml"/><Relationship Id="rId130" Type="http://schemas.openxmlformats.org/officeDocument/2006/relationships/slide" Target="slides/slide125.xml"/><Relationship Id="rId251" Type="http://schemas.openxmlformats.org/officeDocument/2006/relationships/slide" Target="slides/slide246.xml"/><Relationship Id="rId250" Type="http://schemas.openxmlformats.org/officeDocument/2006/relationships/slide" Target="slides/slide245.xml"/><Relationship Id="rId136" Type="http://schemas.openxmlformats.org/officeDocument/2006/relationships/slide" Target="slides/slide131.xml"/><Relationship Id="rId257" Type="http://schemas.openxmlformats.org/officeDocument/2006/relationships/slide" Target="slides/slide252.xml"/><Relationship Id="rId135" Type="http://schemas.openxmlformats.org/officeDocument/2006/relationships/slide" Target="slides/slide130.xml"/><Relationship Id="rId256" Type="http://schemas.openxmlformats.org/officeDocument/2006/relationships/slide" Target="slides/slide251.xml"/><Relationship Id="rId134" Type="http://schemas.openxmlformats.org/officeDocument/2006/relationships/slide" Target="slides/slide129.xml"/><Relationship Id="rId255" Type="http://schemas.openxmlformats.org/officeDocument/2006/relationships/slide" Target="slides/slide250.xml"/><Relationship Id="rId133" Type="http://schemas.openxmlformats.org/officeDocument/2006/relationships/slide" Target="slides/slide128.xml"/><Relationship Id="rId254" Type="http://schemas.openxmlformats.org/officeDocument/2006/relationships/slide" Target="slides/slide249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293" Type="http://schemas.openxmlformats.org/officeDocument/2006/relationships/slide" Target="slides/slide288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292" Type="http://schemas.openxmlformats.org/officeDocument/2006/relationships/slide" Target="slides/slide287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291" Type="http://schemas.openxmlformats.org/officeDocument/2006/relationships/slide" Target="slides/slide286.xml"/><Relationship Id="rId67" Type="http://schemas.openxmlformats.org/officeDocument/2006/relationships/slide" Target="slides/slide62.xml"/><Relationship Id="rId290" Type="http://schemas.openxmlformats.org/officeDocument/2006/relationships/slide" Target="slides/slide285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286" Type="http://schemas.openxmlformats.org/officeDocument/2006/relationships/slide" Target="slides/slide281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285" Type="http://schemas.openxmlformats.org/officeDocument/2006/relationships/slide" Target="slides/slide280.xml"/><Relationship Id="rId163" Type="http://schemas.openxmlformats.org/officeDocument/2006/relationships/slide" Target="slides/slide158.xml"/><Relationship Id="rId284" Type="http://schemas.openxmlformats.org/officeDocument/2006/relationships/slide" Target="slides/slide279.xml"/><Relationship Id="rId162" Type="http://schemas.openxmlformats.org/officeDocument/2006/relationships/slide" Target="slides/slide157.xml"/><Relationship Id="rId283" Type="http://schemas.openxmlformats.org/officeDocument/2006/relationships/slide" Target="slides/slide278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289" Type="http://schemas.openxmlformats.org/officeDocument/2006/relationships/slide" Target="slides/slide284.xml"/><Relationship Id="rId167" Type="http://schemas.openxmlformats.org/officeDocument/2006/relationships/slide" Target="slides/slide162.xml"/><Relationship Id="rId288" Type="http://schemas.openxmlformats.org/officeDocument/2006/relationships/slide" Target="slides/slide283.xml"/><Relationship Id="rId166" Type="http://schemas.openxmlformats.org/officeDocument/2006/relationships/slide" Target="slides/slide161.xml"/><Relationship Id="rId287" Type="http://schemas.openxmlformats.org/officeDocument/2006/relationships/slide" Target="slides/slide282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282" Type="http://schemas.openxmlformats.org/officeDocument/2006/relationships/slide" Target="slides/slide277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281" Type="http://schemas.openxmlformats.org/officeDocument/2006/relationships/slide" Target="slides/slide276.xml"/><Relationship Id="rId57" Type="http://schemas.openxmlformats.org/officeDocument/2006/relationships/slide" Target="slides/slide52.xml"/><Relationship Id="rId280" Type="http://schemas.openxmlformats.org/officeDocument/2006/relationships/slide" Target="slides/slide275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275" Type="http://schemas.openxmlformats.org/officeDocument/2006/relationships/slide" Target="slides/slide270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274" Type="http://schemas.openxmlformats.org/officeDocument/2006/relationships/slide" Target="slides/slide269.xml"/><Relationship Id="rId152" Type="http://schemas.openxmlformats.org/officeDocument/2006/relationships/slide" Target="slides/slide147.xml"/><Relationship Id="rId273" Type="http://schemas.openxmlformats.org/officeDocument/2006/relationships/slide" Target="slides/slide268.xml"/><Relationship Id="rId151" Type="http://schemas.openxmlformats.org/officeDocument/2006/relationships/slide" Target="slides/slide146.xml"/><Relationship Id="rId272" Type="http://schemas.openxmlformats.org/officeDocument/2006/relationships/slide" Target="slides/slide267.xml"/><Relationship Id="rId158" Type="http://schemas.openxmlformats.org/officeDocument/2006/relationships/slide" Target="slides/slide153.xml"/><Relationship Id="rId279" Type="http://schemas.openxmlformats.org/officeDocument/2006/relationships/slide" Target="slides/slide274.xml"/><Relationship Id="rId157" Type="http://schemas.openxmlformats.org/officeDocument/2006/relationships/slide" Target="slides/slide152.xml"/><Relationship Id="rId278" Type="http://schemas.openxmlformats.org/officeDocument/2006/relationships/slide" Target="slides/slide273.xml"/><Relationship Id="rId156" Type="http://schemas.openxmlformats.org/officeDocument/2006/relationships/slide" Target="slides/slide151.xml"/><Relationship Id="rId277" Type="http://schemas.openxmlformats.org/officeDocument/2006/relationships/slide" Target="slides/slide272.xml"/><Relationship Id="rId155" Type="http://schemas.openxmlformats.org/officeDocument/2006/relationships/slide" Target="slides/slide150.xml"/><Relationship Id="rId276" Type="http://schemas.openxmlformats.org/officeDocument/2006/relationships/slide" Target="slides/slide271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349" Type="http://schemas.openxmlformats.org/officeDocument/2006/relationships/slide" Target="slides/slide344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348" Type="http://schemas.openxmlformats.org/officeDocument/2006/relationships/slide" Target="slides/slide343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347" Type="http://schemas.openxmlformats.org/officeDocument/2006/relationships/slide" Target="slides/slide342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346" Type="http://schemas.openxmlformats.org/officeDocument/2006/relationships/slide" Target="slides/slide341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341" Type="http://schemas.openxmlformats.org/officeDocument/2006/relationships/slide" Target="slides/slide336.xml"/><Relationship Id="rId340" Type="http://schemas.openxmlformats.org/officeDocument/2006/relationships/slide" Target="slides/slide33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345" Type="http://schemas.openxmlformats.org/officeDocument/2006/relationships/slide" Target="slides/slide340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344" Type="http://schemas.openxmlformats.org/officeDocument/2006/relationships/slide" Target="slides/slide339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343" Type="http://schemas.openxmlformats.org/officeDocument/2006/relationships/slide" Target="slides/slide338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342" Type="http://schemas.openxmlformats.org/officeDocument/2006/relationships/slide" Target="slides/slide337.xml"/><Relationship Id="rId217" Type="http://schemas.openxmlformats.org/officeDocument/2006/relationships/slide" Target="slides/slide212.xml"/><Relationship Id="rId338" Type="http://schemas.openxmlformats.org/officeDocument/2006/relationships/slide" Target="slides/slide333.xml"/><Relationship Id="rId216" Type="http://schemas.openxmlformats.org/officeDocument/2006/relationships/slide" Target="slides/slide211.xml"/><Relationship Id="rId337" Type="http://schemas.openxmlformats.org/officeDocument/2006/relationships/slide" Target="slides/slide332.xml"/><Relationship Id="rId215" Type="http://schemas.openxmlformats.org/officeDocument/2006/relationships/slide" Target="slides/slide210.xml"/><Relationship Id="rId336" Type="http://schemas.openxmlformats.org/officeDocument/2006/relationships/slide" Target="slides/slide331.xml"/><Relationship Id="rId214" Type="http://schemas.openxmlformats.org/officeDocument/2006/relationships/slide" Target="slides/slide209.xml"/><Relationship Id="rId335" Type="http://schemas.openxmlformats.org/officeDocument/2006/relationships/slide" Target="slides/slide330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339" Type="http://schemas.openxmlformats.org/officeDocument/2006/relationships/slide" Target="slides/slide334.xml"/><Relationship Id="rId330" Type="http://schemas.openxmlformats.org/officeDocument/2006/relationships/slide" Target="slides/slide325.xml"/><Relationship Id="rId213" Type="http://schemas.openxmlformats.org/officeDocument/2006/relationships/slide" Target="slides/slide208.xml"/><Relationship Id="rId334" Type="http://schemas.openxmlformats.org/officeDocument/2006/relationships/slide" Target="slides/slide329.xml"/><Relationship Id="rId212" Type="http://schemas.openxmlformats.org/officeDocument/2006/relationships/slide" Target="slides/slide207.xml"/><Relationship Id="rId333" Type="http://schemas.openxmlformats.org/officeDocument/2006/relationships/slide" Target="slides/slide328.xml"/><Relationship Id="rId211" Type="http://schemas.openxmlformats.org/officeDocument/2006/relationships/slide" Target="slides/slide206.xml"/><Relationship Id="rId332" Type="http://schemas.openxmlformats.org/officeDocument/2006/relationships/slide" Target="slides/slide327.xml"/><Relationship Id="rId210" Type="http://schemas.openxmlformats.org/officeDocument/2006/relationships/slide" Target="slides/slide205.xml"/><Relationship Id="rId331" Type="http://schemas.openxmlformats.org/officeDocument/2006/relationships/slide" Target="slides/slide326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249" Type="http://schemas.openxmlformats.org/officeDocument/2006/relationships/slide" Target="slides/slide244.xml"/><Relationship Id="rId127" Type="http://schemas.openxmlformats.org/officeDocument/2006/relationships/slide" Target="slides/slide122.xml"/><Relationship Id="rId248" Type="http://schemas.openxmlformats.org/officeDocument/2006/relationships/slide" Target="slides/slide243.xml"/><Relationship Id="rId126" Type="http://schemas.openxmlformats.org/officeDocument/2006/relationships/slide" Target="slides/slide121.xml"/><Relationship Id="rId247" Type="http://schemas.openxmlformats.org/officeDocument/2006/relationships/slide" Target="slides/slide242.xml"/><Relationship Id="rId121" Type="http://schemas.openxmlformats.org/officeDocument/2006/relationships/slide" Target="slides/slide116.xml"/><Relationship Id="rId242" Type="http://schemas.openxmlformats.org/officeDocument/2006/relationships/slide" Target="slides/slide237.xml"/><Relationship Id="rId120" Type="http://schemas.openxmlformats.org/officeDocument/2006/relationships/slide" Target="slides/slide115.xml"/><Relationship Id="rId241" Type="http://schemas.openxmlformats.org/officeDocument/2006/relationships/slide" Target="slides/slide236.xml"/><Relationship Id="rId240" Type="http://schemas.openxmlformats.org/officeDocument/2006/relationships/slide" Target="slides/slide235.xml"/><Relationship Id="rId125" Type="http://schemas.openxmlformats.org/officeDocument/2006/relationships/slide" Target="slides/slide120.xml"/><Relationship Id="rId246" Type="http://schemas.openxmlformats.org/officeDocument/2006/relationships/slide" Target="slides/slide241.xml"/><Relationship Id="rId124" Type="http://schemas.openxmlformats.org/officeDocument/2006/relationships/slide" Target="slides/slide119.xml"/><Relationship Id="rId245" Type="http://schemas.openxmlformats.org/officeDocument/2006/relationships/slide" Target="slides/slide240.xml"/><Relationship Id="rId123" Type="http://schemas.openxmlformats.org/officeDocument/2006/relationships/slide" Target="slides/slide118.xml"/><Relationship Id="rId244" Type="http://schemas.openxmlformats.org/officeDocument/2006/relationships/slide" Target="slides/slide239.xml"/><Relationship Id="rId122" Type="http://schemas.openxmlformats.org/officeDocument/2006/relationships/slide" Target="slides/slide117.xml"/><Relationship Id="rId243" Type="http://schemas.openxmlformats.org/officeDocument/2006/relationships/slide" Target="slides/slide238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slide" Target="slides/slide234.xml"/><Relationship Id="rId117" Type="http://schemas.openxmlformats.org/officeDocument/2006/relationships/slide" Target="slides/slide112.xml"/><Relationship Id="rId238" Type="http://schemas.openxmlformats.org/officeDocument/2006/relationships/slide" Target="slides/slide233.xml"/><Relationship Id="rId116" Type="http://schemas.openxmlformats.org/officeDocument/2006/relationships/slide" Target="slides/slide111.xml"/><Relationship Id="rId237" Type="http://schemas.openxmlformats.org/officeDocument/2006/relationships/slide" Target="slides/slide232.xml"/><Relationship Id="rId115" Type="http://schemas.openxmlformats.org/officeDocument/2006/relationships/slide" Target="slides/slide110.xml"/><Relationship Id="rId236" Type="http://schemas.openxmlformats.org/officeDocument/2006/relationships/slide" Target="slides/slide231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352" Type="http://schemas.openxmlformats.org/officeDocument/2006/relationships/slide" Target="slides/slide347.xml"/><Relationship Id="rId230" Type="http://schemas.openxmlformats.org/officeDocument/2006/relationships/slide" Target="slides/slide225.xml"/><Relationship Id="rId351" Type="http://schemas.openxmlformats.org/officeDocument/2006/relationships/slide" Target="slides/slide346.xml"/><Relationship Id="rId350" Type="http://schemas.openxmlformats.org/officeDocument/2006/relationships/slide" Target="slides/slide34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355" Type="http://schemas.openxmlformats.org/officeDocument/2006/relationships/font" Target="fonts/OldStandardTT-italic.fntdata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354" Type="http://schemas.openxmlformats.org/officeDocument/2006/relationships/font" Target="fonts/OldStandardTT-bold.fntdata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353" Type="http://schemas.openxmlformats.org/officeDocument/2006/relationships/font" Target="fonts/OldStandardTT-regular.fntdata"/><Relationship Id="rId305" Type="http://schemas.openxmlformats.org/officeDocument/2006/relationships/slide" Target="slides/slide300.xml"/><Relationship Id="rId304" Type="http://schemas.openxmlformats.org/officeDocument/2006/relationships/slide" Target="slides/slide299.xml"/><Relationship Id="rId303" Type="http://schemas.openxmlformats.org/officeDocument/2006/relationships/slide" Target="slides/slide298.xml"/><Relationship Id="rId302" Type="http://schemas.openxmlformats.org/officeDocument/2006/relationships/slide" Target="slides/slide297.xml"/><Relationship Id="rId309" Type="http://schemas.openxmlformats.org/officeDocument/2006/relationships/slide" Target="slides/slide304.xml"/><Relationship Id="rId308" Type="http://schemas.openxmlformats.org/officeDocument/2006/relationships/slide" Target="slides/slide303.xml"/><Relationship Id="rId307" Type="http://schemas.openxmlformats.org/officeDocument/2006/relationships/slide" Target="slides/slide302.xml"/><Relationship Id="rId306" Type="http://schemas.openxmlformats.org/officeDocument/2006/relationships/slide" Target="slides/slide301.xml"/><Relationship Id="rId301" Type="http://schemas.openxmlformats.org/officeDocument/2006/relationships/slide" Target="slides/slide296.xml"/><Relationship Id="rId300" Type="http://schemas.openxmlformats.org/officeDocument/2006/relationships/slide" Target="slides/slide295.xml"/><Relationship Id="rId206" Type="http://schemas.openxmlformats.org/officeDocument/2006/relationships/slide" Target="slides/slide201.xml"/><Relationship Id="rId327" Type="http://schemas.openxmlformats.org/officeDocument/2006/relationships/slide" Target="slides/slide322.xml"/><Relationship Id="rId205" Type="http://schemas.openxmlformats.org/officeDocument/2006/relationships/slide" Target="slides/slide200.xml"/><Relationship Id="rId326" Type="http://schemas.openxmlformats.org/officeDocument/2006/relationships/slide" Target="slides/slide321.xml"/><Relationship Id="rId204" Type="http://schemas.openxmlformats.org/officeDocument/2006/relationships/slide" Target="slides/slide199.xml"/><Relationship Id="rId325" Type="http://schemas.openxmlformats.org/officeDocument/2006/relationships/slide" Target="slides/slide320.xml"/><Relationship Id="rId203" Type="http://schemas.openxmlformats.org/officeDocument/2006/relationships/slide" Target="slides/slide198.xml"/><Relationship Id="rId324" Type="http://schemas.openxmlformats.org/officeDocument/2006/relationships/slide" Target="slides/slide319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329" Type="http://schemas.openxmlformats.org/officeDocument/2006/relationships/slide" Target="slides/slide324.xml"/><Relationship Id="rId207" Type="http://schemas.openxmlformats.org/officeDocument/2006/relationships/slide" Target="slides/slide202.xml"/><Relationship Id="rId328" Type="http://schemas.openxmlformats.org/officeDocument/2006/relationships/slide" Target="slides/slide323.xml"/><Relationship Id="rId202" Type="http://schemas.openxmlformats.org/officeDocument/2006/relationships/slide" Target="slides/slide197.xml"/><Relationship Id="rId323" Type="http://schemas.openxmlformats.org/officeDocument/2006/relationships/slide" Target="slides/slide318.xml"/><Relationship Id="rId201" Type="http://schemas.openxmlformats.org/officeDocument/2006/relationships/slide" Target="slides/slide196.xml"/><Relationship Id="rId322" Type="http://schemas.openxmlformats.org/officeDocument/2006/relationships/slide" Target="slides/slide317.xml"/><Relationship Id="rId200" Type="http://schemas.openxmlformats.org/officeDocument/2006/relationships/slide" Target="slides/slide195.xml"/><Relationship Id="rId321" Type="http://schemas.openxmlformats.org/officeDocument/2006/relationships/slide" Target="slides/slide316.xml"/><Relationship Id="rId320" Type="http://schemas.openxmlformats.org/officeDocument/2006/relationships/slide" Target="slides/slide315.xml"/><Relationship Id="rId316" Type="http://schemas.openxmlformats.org/officeDocument/2006/relationships/slide" Target="slides/slide311.xml"/><Relationship Id="rId315" Type="http://schemas.openxmlformats.org/officeDocument/2006/relationships/slide" Target="slides/slide310.xml"/><Relationship Id="rId314" Type="http://schemas.openxmlformats.org/officeDocument/2006/relationships/slide" Target="slides/slide309.xml"/><Relationship Id="rId313" Type="http://schemas.openxmlformats.org/officeDocument/2006/relationships/slide" Target="slides/slide308.xml"/><Relationship Id="rId319" Type="http://schemas.openxmlformats.org/officeDocument/2006/relationships/slide" Target="slides/slide314.xml"/><Relationship Id="rId318" Type="http://schemas.openxmlformats.org/officeDocument/2006/relationships/slide" Target="slides/slide313.xml"/><Relationship Id="rId317" Type="http://schemas.openxmlformats.org/officeDocument/2006/relationships/slide" Target="slides/slide312.xml"/><Relationship Id="rId312" Type="http://schemas.openxmlformats.org/officeDocument/2006/relationships/slide" Target="slides/slide307.xml"/><Relationship Id="rId311" Type="http://schemas.openxmlformats.org/officeDocument/2006/relationships/slide" Target="slides/slide306.xml"/><Relationship Id="rId310" Type="http://schemas.openxmlformats.org/officeDocument/2006/relationships/slide" Target="slides/slide30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f24637504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f2463750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af1956d5f2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af1956d5f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af1956d5f2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af1956d5f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af1956d5f2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af1956d5f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cb176aa8eb_0_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cb176aa8e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cb176aa8eb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cb176aa8e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cb176aa8eb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cb176aa8e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cb176aa8eb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cb176aa8e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cb176aa8eb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cb176aa8e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cb176aa8eb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cb176aa8e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cb176aa8eb_0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cb176aa8e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8d150154b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8d15015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cb176aa8eb_0_1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cb176aa8e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cb176aa8eb_0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cb176aa8e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cb176aa8eb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cb176aa8e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cb176aa8eb_0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cb176aa8e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cb176aa8eb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cb176aa8e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cb176aa8eb_0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cb176aa8e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cc6c83f9ee_82_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cc6c83f9ee_8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cc6c83f9ee_82_1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cc6c83f9ee_8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cc6c83f9ee_82_1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cc6c83f9ee_8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cc6c83f9ee_82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cc6c83f9ee_8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c8d150154b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c8d15015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cc6c83f9ee_82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cc6c83f9ee_8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cc6c83f9ee_82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cc6c83f9ee_8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cc6c83f9ee_82_1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cc6c83f9ee_8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cc6c83f9ee_82_1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cc6c83f9ee_8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cc6c83f9ee_82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cc6c83f9ee_8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cc6c83f9ee_82_2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cc6c83f9ee_8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cc6c83f9ee_82_2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cc6c83f9ee_8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cc6c83f9ee_82_2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cc6c83f9ee_8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cc6c83f9ee_82_2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cc6c83f9ee_8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cc55e349d6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cc55e349d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8d150154b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8d15015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cc6c83f9ee_82_2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cc6c83f9ee_8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cc6c83f9ee_82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cc6c83f9ee_8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2cc6c83f9ee_82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2cc6c83f9ee_8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cc6c83f9ee_82_2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cc6c83f9ee_8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cc6c83f9ee_82_2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cc6c83f9ee_8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cc6c83f9ee_82_2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cc6c83f9ee_82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cc6c83f9ee_82_2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cc6c83f9ee_8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cc6c83f9ee_82_2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cc6c83f9ee_8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cc6c83f9ee_82_2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cc6c83f9ee_82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cc6c83f9ee_82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cc6c83f9ee_82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f24637504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f2463750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cc6c83f9ee_82_2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cc6c83f9ee_8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cc6c83f9ee_82_2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cc6c83f9ee_82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cc6c83f9ee_82_2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2cc6c83f9ee_82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cc6c83f9ee_82_2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2cc6c83f9ee_8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cc6c83f9ee_82_2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cc6c83f9ee_8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cc6c83f9ee_82_3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cc6c83f9ee_8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cc6c83f9ee_82_3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cc6c83f9ee_82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cc6c83f9ee_82_3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cc6c83f9ee_8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cc6c83f9ee_82_3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cc6c83f9ee_8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cc6c83f9ee_82_3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cc6c83f9ee_8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8d150154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8d15015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cc6c83f9ee_82_3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cc6c83f9ee_82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cc6c83f9ee_82_3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cc6c83f9ee_82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2cc6c83f9ee_82_3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2cc6c83f9ee_8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cc6c83f9ee_82_3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2cc6c83f9ee_82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cc6c83f9ee_82_3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cc6c83f9ee_8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cc6c83f9ee_82_2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cc6c83f9ee_82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cc6c83f9ee_82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cc6c83f9ee_82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cc6c83f9ee_82_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cc6c83f9ee_8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cc6c83f9ee_82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cc6c83f9ee_8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cc6c83f9ee_82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cc6c83f9ee_8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f24637504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f2463750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cc6c83f9ee_82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cc6c83f9ee_8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cc6c83f9ee_82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2cc6c83f9ee_8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cc6c83f9ee_82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cc6c83f9ee_8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cc6c83f9ee_82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2cc6c83f9ee_8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cc6c83f9ee_82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cc6c83f9ee_8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cc6c83f9ee_82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cc6c83f9ee_8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cc6c83f9ee_82_1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cc6c83f9ee_8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cc6c83f9ee_82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cc6c83f9ee_8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cc6c83f9ee_82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cc6c83f9ee_8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cc6c83f9ee_82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cc6c83f9ee_8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8d150154b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8d15015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cc6c83f9ee_82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cc6c83f9ee_8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cc6c83f9ee_82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cc6c83f9ee_8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cc6c83f9ee_82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cc6c83f9ee_8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2cc6c83f9ee_82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2cc6c83f9ee_8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cc6c83f9ee_82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cc6c83f9ee_8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cc6c83f9ee_82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2cc6c83f9ee_8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cc6c83f9ee_82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cc6c83f9ee_8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cc6c83f9ee_82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cc6c83f9ee_8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cc6c83f9ee_82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2cc6c83f9ee_8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cc6c83f9ee_82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cc6c83f9ee_8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cc6c83f9ee_82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2cc6c83f9ee_8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cc6c83f9ee_82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2cc6c83f9ee_8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cc6c83f9ee_82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2cc6c83f9ee_8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cc55e349d6_0_1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cc55e349d6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cc55e349d6_0_1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2cc55e349d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cc55e349d6_0_1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cc55e349d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cc55e349d6_0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cc55e349d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cc55e349d6_0_2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cc55e349d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cc55e349d6_0_2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cc55e349d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cc6c83f9ee_82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cc6c83f9ee_8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2cc6c83f9ee_82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2cc6c83f9ee_8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cc6c83f9ee_82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cc6c83f9ee_8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cc6c83f9ee_82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cc6c83f9ee_8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cc6c83f9ee_82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cc6c83f9ee_8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cc6c83f9ee_82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2cc6c83f9ee_8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cc55e349d6_0_1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2cc55e349d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cc55e349d6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2cc55e349d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2cc55e349d6_0_1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2cc55e349d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2cc55e349d6_0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2cc55e349d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cc55e349d6_0_1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cc55e349d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2cc55e349d6_0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2cc55e349d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2cc55e349d6_0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2cc55e349d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cc55e349d6_0_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cc55e349d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2cc55e349d6_0_1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2cc55e349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cc55e349d6_0_1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2cc55e349d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cc55e349d6_0_1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2cc55e349d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cc55e349d6_0_1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2cc55e349d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2cc55e349d6_0_1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2cc55e349d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cc55e349d6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2cc55e349d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cc55e349d6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cc55e349d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f24637504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f2463750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cc55e349d6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2cc55e349d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cc55e349d6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cc55e349d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cc55e349d6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cc55e349d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2cc55e349d6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2cc55e349d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2cc55e349d6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2cc55e349d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2cc55e349d6_0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2cc55e349d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2cc55e349d6_0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2cc55e349d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2cc55e349d6_0_1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2cc55e349d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2cc55e349d6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2cc55e349d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cc55e349d6_0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2cc55e349d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f24637504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f2463750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cb176aa8eb_0_3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2cb176aa8e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cb176aa8eb_0_5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cb176aa8eb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cc6c83f9ee_82_3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2cc6c83f9ee_82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cb176aa8eb_0_5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cb176aa8eb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cb176aa8eb_0_4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2cb176aa8eb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cc55e349d6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cc55e349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cc55e349d6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cc55e349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2cc55e349d6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2cc55e349d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cc55e349d6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2cc55e349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cc55e349d6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2cc55e349d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224d53f7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224d53f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cc55e349d6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cc55e349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cc55e349d6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cc55e349d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2cc55e349d6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2cc55e349d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cc55e349d6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cc55e349d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2cc55e349d6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2cc55e349d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cc55e349d6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cc55e349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cb176aa8eb_0_3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2cb176aa8eb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cb176aa8eb_0_4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cb176aa8eb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cc6c83f9ee_82_3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2cc6c83f9ee_82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cb176aa8eb_0_4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2cb176aa8eb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224d53f78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224d53f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cb176aa8eb_0_4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2cb176aa8eb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cb176aa8eb_0_4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cb176aa8eb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cb176aa8eb_0_4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cb176aa8eb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cb176aa8eb_0_4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2cb176aa8eb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cb176aa8eb_0_4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cb176aa8eb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cb176aa8eb_0_4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cb176aa8e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cb176aa8eb_0_4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cb176aa8eb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cb176aa8eb_0_4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2cb176aa8eb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2cb176aa8eb_0_4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2cb176aa8eb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cb176aa8eb_0_4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2cb176aa8eb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1df968121_0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1df96812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cb176aa8eb_0_4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cb176aa8eb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2cb176aa8eb_0_4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2cb176aa8eb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2cb176aa8eb_0_3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2cb176aa8e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cb176aa8eb_0_3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cb176aa8eb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cc6c83f9ee_82_3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cc6c83f9ee_82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cb176aa8eb_0_3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2cb176aa8eb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cb176aa8eb_0_3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cb176aa8e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cb176aa8eb_0_3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cb176aa8e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2cb176aa8eb_0_3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2cb176aa8eb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cb176aa8eb_0_3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cb176aa8eb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224d53f78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224d53f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cb176aa8eb_0_3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" name="Google Shape;1507;g2cb176aa8eb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cb176aa8eb_0_3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cb176aa8eb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2cb176aa8eb_0_3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2cb176aa8eb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2cb176aa8eb_0_4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2cb176aa8eb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cb176aa8eb_0_4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2cb176aa8eb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cb176aa8eb_0_4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2cb176aa8eb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cb176aa8eb_0_4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2cb176aa8eb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cb176aa8eb_0_4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2cb176aa8eb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cb176aa8eb_0_2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2cb176aa8e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cb176aa8eb_0_2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2cb176aa8e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224d53f78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224d53f7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cc6c83f9ee_82_3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2cc6c83f9ee_82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cb176aa8eb_0_2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2cb176aa8e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2cb176aa8eb_0_2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2cb176aa8eb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2cb176aa8eb_0_2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2cb176aa8eb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cb176aa8eb_0_3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cb176aa8eb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2cb176aa8eb_0_3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2cb176aa8e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cb176aa8eb_0_3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2cb176aa8eb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2cb176aa8eb_0_3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2cb176aa8e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2cb176aa8eb_0_3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2cb176aa8e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2cb176aa8eb_0_3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2cb176aa8eb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fb3ce32a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fb3ce32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cb176aa8eb_0_3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cb176aa8eb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cb176aa8eb_0_3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2cb176aa8e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2cb176aa8eb_0_3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2cb176aa8e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2cb176aa8eb_0_2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2cb176aa8e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2cb176aa8eb_0_2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2cb176aa8e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cc6c83f9ee_82_3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cc6c83f9ee_82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2cb176aa8eb_0_2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2cb176aa8e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2cb176aa8eb_0_2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2cb176aa8eb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cb176aa8eb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2cb176aa8e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2cb176aa8eb_0_2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2cb176aa8e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3d1ef4c7d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3d1ef4c7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2cb176aa8eb_0_2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2cb176aa8e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2cb176aa8eb_0_2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2cb176aa8e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cb176aa8eb_0_2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2cb176aa8e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cb176aa8eb_0_2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cb176aa8e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cb176aa8eb_0_2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2cb176aa8eb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cb176aa8eb_0_2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2cb176aa8e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2cb176aa8eb_0_2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2cb176aa8e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2cb176aa8eb_0_2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2cb176aa8eb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2cb176aa8eb_0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" name="Google Shape;1699;g2cb176aa8eb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2cb176aa8eb_0_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2cb176aa8e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f2463750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f2463750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f24637504_0_4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f24637504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2cc6c83f9ee_82_3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2cc6c83f9ee_82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cb176aa8eb_0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2cb176aa8e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cb176aa8eb_0_1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2cb176aa8e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2cb176aa8eb_0_1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2cb176aa8e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2cb176aa8eb_0_1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2cb176aa8e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2cb176aa8eb_0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" name="Google Shape;1735;g2cb176aa8e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2cb176aa8eb_0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2cb176aa8e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2cb176aa8eb_0_1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2cb176aa8e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2cb176aa8eb_0_1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2cb176aa8e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cb176aa8eb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2cb176aa8e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f24637504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f246375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2cb176aa8eb_0_1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2cb176aa8e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2cb176aa8eb_0_1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2cb176aa8e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2cb176aa8eb_0_1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2cb176aa8e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2cb176aa8eb_0_2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2cb176aa8e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202c0115ae3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202c0115a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202c0115ae3_1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202c0115ae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202c0115ae3_1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202c0115ae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202c0115ae3_1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202c0115ae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202c0115ae3_1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202c0115ae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202c0115ae3_1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202c0115ae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f24637504_0_4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f24637504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202c0115ae3_1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Google Shape;1811;g202c0115ae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02c0115ae3_1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02c0115ae3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202c0115ae3_1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202c0115ae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202c0115ae3_1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202c0115ae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202c0115ae3_1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202c0115ae3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202c0115ae3_1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202c0115ae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202c0115ae3_1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202c0115ae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202c0115ae3_1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202c0115ae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202c0115ae3_1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202c0115ae3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02c0115ae3_1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202c0115ae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f24637504_0_4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f2463750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202c0115ae3_1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202c0115ae3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02c0115ae3_1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202c0115ae3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02c0115ae3_1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202c0115ae3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202c0115ae3_1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202c0115ae3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202c0115ae3_1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202c0115ae3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02c0115ae3_1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202c0115ae3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02c0115ae3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02c0115ae3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202c0115ae3_1_1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202c0115ae3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202c0115ae3_1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202c0115ae3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202c0115ae3_1_1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202c0115ae3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f24637504_0_4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f2463750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202c0115ae3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202c0115ae3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202c0115ae3_1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202c0115ae3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202c0115ae3_1_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202c0115ae3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202c0115ae3_1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202c0115ae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202c0115ae3_1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202c0115ae3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202c0115ae3_1_1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202c0115ae3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1ef3656d070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" name="Google Shape;1942;g1ef3656d0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1ef3656d070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1ef3656d0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f24637504_0_4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f24637504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f24637504_0_4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ef24637504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f24637504_0_4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f2463750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f24637504_0_4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f2463750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f24637504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ef2463750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ef24637504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ef246375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3d1ef4c7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b3d1ef4c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3d1ef4c7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b3d1ef4c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3d1ef4c7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3d1ef4c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3d1ef4c7d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3d1ef4c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f24637504_0_4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ef24637504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f24637504_0_4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ef24637504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f24637504_0_4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ef2463750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ef24637504_0_4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ef24637504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f24637504_0_5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ef24637504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f24637504_0_5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f24637504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f24637504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f2463750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ef24637504_0_5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ef24637504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f24637504_0_5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ef24637504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f24637504_0_5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ef2463750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f24637504_0_5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ef24637504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ef24637504_0_5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ef24637504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f24637504_0_5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f24637504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f24637504_0_5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ef24637504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ef24637504_0_5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ef24637504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edd93030e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edd93030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edd93030e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edd93030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f24637504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f2463750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aedd93030e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aedd93030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aedd93030e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aedd93030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edd93030e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aedd93030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edd93030e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aedd93030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aedd93030e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aedd93030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aedd93030e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aedd93030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edd93030e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edd93030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aedd93030e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aedd93030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edd93030e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aedd93030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aedd93030e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aedd93030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f24637504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f2463750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f24637504_0_4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ef24637504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cb176aa8eb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cb176aa8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cb176aa8eb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cb176aa8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cb176aa8eb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cb176aa8e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cb176aa8eb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cb176aa8e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b176aa8eb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b176aa8e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b176aa8eb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b176aa8e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cb176aa8eb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cb176aa8e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cb176aa8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cb176aa8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cb176aa8eb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cb176aa8e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f24637504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f2463750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cb176aa8eb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cb176aa8e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b176aa8eb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cb176aa8e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cb176aa8eb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cb176aa8e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cb176aa8eb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cb176aa8e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aec4ff1c0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aec4ff1c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aec4ff1c07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aec4ff1c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b3d1ef4c7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b3d1ef4c7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b3d1ef4c7d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b3d1ef4c7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b3d1ef4c7d_0_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b3d1ef4c7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af1956d5f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af1956d5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8d150154b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8d15015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f1956d5f2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af1956d5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af1956d5f2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af1956d5f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af1956d5f2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af1956d5f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af1956d5f2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af1956d5f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af1956d5f2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af1956d5f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af1956d5f2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af1956d5f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af1956d5f2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af1956d5f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af1956d5f2_0_6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af1956d5f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af1956d5f2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af1956d5f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af1956d5f2_0_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af1956d5f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8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3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5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9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9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9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0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0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0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17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1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18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09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1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5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21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20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1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3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4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14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3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30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28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26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3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27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38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42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36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40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41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37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45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46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35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3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39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53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50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48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49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4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47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52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43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57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51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56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54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58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55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59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73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62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61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69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63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68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71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66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65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7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77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80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72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67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70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81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74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83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8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76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78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79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92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95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86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94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90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82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9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02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87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91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84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89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88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9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93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203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04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13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00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07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20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05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199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201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209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197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206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208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15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211.pn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2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216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212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226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227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224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217.pn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218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2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229.pn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Relationship Id="rId3" Type="http://schemas.openxmlformats.org/officeDocument/2006/relationships/image" Target="../media/image228.png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221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222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219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225.pn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223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230.pn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8.xm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2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245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image" Target="../media/image235.png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233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231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5.xml"/><Relationship Id="rId3" Type="http://schemas.openxmlformats.org/officeDocument/2006/relationships/image" Target="../media/image237.png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236.pn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238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232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2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244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1.xml"/><Relationship Id="rId3" Type="http://schemas.openxmlformats.org/officeDocument/2006/relationships/image" Target="../media/image248.png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image" Target="../media/image234.png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239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258.pn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6.xm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253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246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2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0.xml"/><Relationship Id="rId3" Type="http://schemas.openxmlformats.org/officeDocument/2006/relationships/image" Target="../media/image251.png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image" Target="../media/image246.png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Relationship Id="rId3" Type="http://schemas.openxmlformats.org/officeDocument/2006/relationships/image" Target="../media/image243.png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249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4.xml"/><Relationship Id="rId3" Type="http://schemas.openxmlformats.org/officeDocument/2006/relationships/image" Target="../media/image256.png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Relationship Id="rId3" Type="http://schemas.openxmlformats.org/officeDocument/2006/relationships/image" Target="../media/image255.png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Relationship Id="rId3" Type="http://schemas.openxmlformats.org/officeDocument/2006/relationships/image" Target="../media/image252.png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7.xml"/><Relationship Id="rId3" Type="http://schemas.openxmlformats.org/officeDocument/2006/relationships/image" Target="../media/image247.png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8.xml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9.xml"/><Relationship Id="rId3" Type="http://schemas.openxmlformats.org/officeDocument/2006/relationships/image" Target="../media/image2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0.xml"/><Relationship Id="rId3" Type="http://schemas.openxmlformats.org/officeDocument/2006/relationships/image" Target="../media/image265.png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1.xml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2.xml"/><Relationship Id="rId3" Type="http://schemas.openxmlformats.org/officeDocument/2006/relationships/image" Target="../media/image250.png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3.xml"/><Relationship Id="rId3" Type="http://schemas.openxmlformats.org/officeDocument/2006/relationships/image" Target="../media/image254.png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4.xml"/><Relationship Id="rId3" Type="http://schemas.openxmlformats.org/officeDocument/2006/relationships/image" Target="../media/image269.png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5.xml"/><Relationship Id="rId3" Type="http://schemas.openxmlformats.org/officeDocument/2006/relationships/image" Target="../media/image257.png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6.xml"/><Relationship Id="rId3" Type="http://schemas.openxmlformats.org/officeDocument/2006/relationships/image" Target="../media/image264.png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7.xml"/><Relationship Id="rId3" Type="http://schemas.openxmlformats.org/officeDocument/2006/relationships/image" Target="../media/image260.png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8.xml"/><Relationship Id="rId3" Type="http://schemas.openxmlformats.org/officeDocument/2006/relationships/image" Target="../media/image263.png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9.xml"/><Relationship Id="rId3" Type="http://schemas.openxmlformats.org/officeDocument/2006/relationships/image" Target="../media/image2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0.xml"/><Relationship Id="rId3" Type="http://schemas.openxmlformats.org/officeDocument/2006/relationships/image" Target="../media/image274.png"/></Relationships>
</file>

<file path=ppt/slides/_rels/slide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1.xml"/><Relationship Id="rId3" Type="http://schemas.openxmlformats.org/officeDocument/2006/relationships/image" Target="../media/image261.png"/></Relationships>
</file>

<file path=ppt/slides/_rels/slide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2.xml"/><Relationship Id="rId3" Type="http://schemas.openxmlformats.org/officeDocument/2006/relationships/image" Target="../media/image266.png"/></Relationships>
</file>

<file path=ppt/slides/_rels/slide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3.xml"/><Relationship Id="rId3" Type="http://schemas.openxmlformats.org/officeDocument/2006/relationships/image" Target="../media/image283.png"/></Relationships>
</file>

<file path=ppt/slides/_rels/slide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4.xml"/></Relationships>
</file>

<file path=ppt/slides/_rels/slide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5.xml"/><Relationship Id="rId3" Type="http://schemas.openxmlformats.org/officeDocument/2006/relationships/image" Target="../media/image262.png"/></Relationships>
</file>

<file path=ppt/slides/_rels/slide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6.xml"/><Relationship Id="rId3" Type="http://schemas.openxmlformats.org/officeDocument/2006/relationships/image" Target="../media/image277.png"/></Relationships>
</file>

<file path=ppt/slides/_rels/slide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7.xml"/></Relationships>
</file>

<file path=ppt/slides/_rels/slide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8.xml"/><Relationship Id="rId3" Type="http://schemas.openxmlformats.org/officeDocument/2006/relationships/image" Target="../media/image276.png"/></Relationships>
</file>

<file path=ppt/slides/_rels/slide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9.xml"/><Relationship Id="rId3" Type="http://schemas.openxmlformats.org/officeDocument/2006/relationships/image" Target="../media/image27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0.xml"/><Relationship Id="rId3" Type="http://schemas.openxmlformats.org/officeDocument/2006/relationships/image" Target="../media/image268.png"/></Relationships>
</file>

<file path=ppt/slides/_rels/slide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1.xml"/><Relationship Id="rId3" Type="http://schemas.openxmlformats.org/officeDocument/2006/relationships/image" Target="../media/image272.png"/></Relationships>
</file>

<file path=ppt/slides/_rels/slide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2.xml"/><Relationship Id="rId3" Type="http://schemas.openxmlformats.org/officeDocument/2006/relationships/image" Target="../media/image270.png"/></Relationships>
</file>

<file path=ppt/slides/_rels/slide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3.xml"/><Relationship Id="rId3" Type="http://schemas.openxmlformats.org/officeDocument/2006/relationships/image" Target="../media/image289.png"/></Relationships>
</file>

<file path=ppt/slides/_rels/slide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4.xml"/><Relationship Id="rId3" Type="http://schemas.openxmlformats.org/officeDocument/2006/relationships/image" Target="../media/image280.png"/></Relationships>
</file>

<file path=ppt/slides/_rels/slide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5.xml"/><Relationship Id="rId3" Type="http://schemas.openxmlformats.org/officeDocument/2006/relationships/image" Target="../media/image284.png"/></Relationships>
</file>

<file path=ppt/slides/_rels/slide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6.xml"/><Relationship Id="rId3" Type="http://schemas.openxmlformats.org/officeDocument/2006/relationships/image" Target="../media/image282.png"/></Relationships>
</file>

<file path=ppt/slides/_rels/slide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7.xml"/><Relationship Id="rId3" Type="http://schemas.openxmlformats.org/officeDocument/2006/relationships/image" Target="../media/image279.png"/></Relationships>
</file>

<file path=ppt/slides/_rels/slide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8.xml"/><Relationship Id="rId3" Type="http://schemas.openxmlformats.org/officeDocument/2006/relationships/image" Target="../media/image268.png"/></Relationships>
</file>

<file path=ppt/slides/_rels/slide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9.xml"/><Relationship Id="rId3" Type="http://schemas.openxmlformats.org/officeDocument/2006/relationships/image" Target="../media/image27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0.xml"/></Relationships>
</file>

<file path=ppt/slides/_rels/slide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1.xml"/><Relationship Id="rId3" Type="http://schemas.openxmlformats.org/officeDocument/2006/relationships/image" Target="../media/image281.png"/></Relationships>
</file>

<file path=ppt/slides/_rels/slide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2.xml"/><Relationship Id="rId3" Type="http://schemas.openxmlformats.org/officeDocument/2006/relationships/image" Target="../media/image277.png"/></Relationships>
</file>

<file path=ppt/slides/_rels/slide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3.xml"/></Relationships>
</file>

<file path=ppt/slides/_rels/slide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4.xml"/><Relationship Id="rId3" Type="http://schemas.openxmlformats.org/officeDocument/2006/relationships/image" Target="../media/image288.png"/></Relationships>
</file>

<file path=ppt/slides/_rels/slide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5.xml"/><Relationship Id="rId3" Type="http://schemas.openxmlformats.org/officeDocument/2006/relationships/image" Target="../media/image286.png"/></Relationships>
</file>

<file path=ppt/slides/_rels/slide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6.xml"/><Relationship Id="rId3" Type="http://schemas.openxmlformats.org/officeDocument/2006/relationships/image" Target="../media/image292.png"/></Relationships>
</file>

<file path=ppt/slides/_rels/slide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7.xml"/><Relationship Id="rId3" Type="http://schemas.openxmlformats.org/officeDocument/2006/relationships/image" Target="../media/image297.png"/></Relationships>
</file>

<file path=ppt/slides/_rels/slide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8.xml"/><Relationship Id="rId3" Type="http://schemas.openxmlformats.org/officeDocument/2006/relationships/image" Target="../media/image293.png"/></Relationships>
</file>

<file path=ppt/slides/_rels/slide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9.xml"/><Relationship Id="rId3" Type="http://schemas.openxmlformats.org/officeDocument/2006/relationships/image" Target="../media/image28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0.xml"/><Relationship Id="rId3" Type="http://schemas.openxmlformats.org/officeDocument/2006/relationships/image" Target="../media/image291.png"/></Relationships>
</file>

<file path=ppt/slides/_rels/slide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1.xml"/><Relationship Id="rId3" Type="http://schemas.openxmlformats.org/officeDocument/2006/relationships/image" Target="../media/image296.png"/></Relationships>
</file>

<file path=ppt/slides/_rels/slide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2.xml"/><Relationship Id="rId3" Type="http://schemas.openxmlformats.org/officeDocument/2006/relationships/image" Target="../media/image290.png"/></Relationships>
</file>

<file path=ppt/slides/_rels/slide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3.xml"/><Relationship Id="rId3" Type="http://schemas.openxmlformats.org/officeDocument/2006/relationships/image" Target="../media/image295.png"/></Relationships>
</file>

<file path=ppt/slides/_rels/slide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4.xml"/><Relationship Id="rId3" Type="http://schemas.openxmlformats.org/officeDocument/2006/relationships/image" Target="../media/image287.png"/></Relationships>
</file>

<file path=ppt/slides/_rels/slide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5.xml"/><Relationship Id="rId3" Type="http://schemas.openxmlformats.org/officeDocument/2006/relationships/image" Target="../media/image294.png"/></Relationships>
</file>

<file path=ppt/slides/_rels/slide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6.xml"/></Relationships>
</file>

<file path=ppt/slides/_rels/slide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7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0.png"/><Relationship Id="rId4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7.png"/><Relationship Id="rId4" Type="http://schemas.openxmlformats.org/officeDocument/2006/relationships/image" Target="../media/image8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RELATÓRIO DOS DADOS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Rafael de Oliveira Magalhães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237525" y="1058125"/>
            <a:ext cx="4045200" cy="27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Esparsidade Temporal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2" type="body"/>
          </p:nvPr>
        </p:nvSpPr>
        <p:spPr>
          <a:xfrm>
            <a:off x="4939500" y="1128200"/>
            <a:ext cx="3837000" cy="24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Esse teste consiste em remover amostras consecutivas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Um valor de esparsidade 2, por exemplo, significa que entre duas amostras consecutivas do dataset resultante, uma amostra foi removida 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2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700" name="Google Shape;700;p112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701" name="Google Shape;70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0" y="1049350"/>
            <a:ext cx="4384950" cy="32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775" y="1049363"/>
            <a:ext cx="4384899" cy="328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3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708" name="Google Shape;708;p113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709" name="Google Shape;70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8" y="1064713"/>
            <a:ext cx="4343976" cy="325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651" y="1030538"/>
            <a:ext cx="4435136" cy="332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4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716" name="Google Shape;716;p114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717" name="Google Shape;71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0" y="1030550"/>
            <a:ext cx="4447650" cy="3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376" y="1030538"/>
            <a:ext cx="4447699" cy="333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5"/>
          <p:cNvSpPr txBox="1"/>
          <p:nvPr>
            <p:ph type="title"/>
          </p:nvPr>
        </p:nvSpPr>
        <p:spPr>
          <a:xfrm>
            <a:off x="202475" y="1261350"/>
            <a:ext cx="4045200" cy="20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Comparação de Modelos</a:t>
            </a:r>
            <a:endParaRPr/>
          </a:p>
        </p:txBody>
      </p:sp>
      <p:sp>
        <p:nvSpPr>
          <p:cNvPr id="724" name="Google Shape;724;p115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Utilizou-se somente 1 mês de dados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8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2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95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1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9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244500" y="1427600"/>
            <a:ext cx="4045200" cy="21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Anos do Conjunto de Teste</a:t>
            </a:r>
            <a:endParaRPr/>
          </a:p>
        </p:txBody>
      </p:sp>
      <p:sp>
        <p:nvSpPr>
          <p:cNvPr id="119" name="Google Shape;119;p23"/>
          <p:cNvSpPr txBox="1"/>
          <p:nvPr>
            <p:ph idx="2" type="body"/>
          </p:nvPr>
        </p:nvSpPr>
        <p:spPr>
          <a:xfrm>
            <a:off x="4939500" y="731800"/>
            <a:ext cx="3837000" cy="365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Esse teste consiste em treinar o modelo com apenas os dados de janeiro de 2010 e verificar os valores previstos para conjuntos de testes correspondentes a um período de 1 ano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 teste realizado, utilizou-se um período de tempo entre 2010 e 2023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Utilizou-se dados de apena um sensor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4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6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1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9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8"/>
          <p:cNvSpPr txBox="1"/>
          <p:nvPr>
            <p:ph type="title"/>
          </p:nvPr>
        </p:nvSpPr>
        <p:spPr>
          <a:xfrm>
            <a:off x="512700" y="641200"/>
            <a:ext cx="8118600" cy="36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11° Dataset Gerado - Matriz Senoidal</a:t>
            </a:r>
            <a:endParaRPr sz="72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244500" y="1427600"/>
            <a:ext cx="4045200" cy="21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Extensão do Conjunto de Teste</a:t>
            </a:r>
            <a:endParaRPr/>
          </a:p>
        </p:txBody>
      </p:sp>
      <p:sp>
        <p:nvSpPr>
          <p:cNvPr id="125" name="Google Shape;125;p24"/>
          <p:cNvSpPr txBox="1"/>
          <p:nvPr>
            <p:ph idx="2" type="body"/>
          </p:nvPr>
        </p:nvSpPr>
        <p:spPr>
          <a:xfrm>
            <a:off x="4939500" y="236975"/>
            <a:ext cx="3837000" cy="45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Esse teste consiste em treinar o modelo com apenas os dados de janeiro de 2010 e verificar os valores previstos, incrementando o período do conjunto de teste sequencialmente em 1 ano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 teste realizado, utilizou-se um período de tempo entre 2010 e 2023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Utilizou-se dados de apena um sensor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41"/>
          <p:cNvSpPr txBox="1"/>
          <p:nvPr>
            <p:ph type="title"/>
          </p:nvPr>
        </p:nvSpPr>
        <p:spPr>
          <a:xfrm>
            <a:off x="512700" y="641200"/>
            <a:ext cx="8118600" cy="36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12</a:t>
            </a:r>
            <a:r>
              <a:rPr lang="pt-BR" sz="7200"/>
              <a:t>° Dataset Gerado - Exponencial 0.005</a:t>
            </a:r>
            <a:endParaRPr sz="7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244500" y="1427600"/>
            <a:ext cx="4045200" cy="21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Extensão Temporal</a:t>
            </a:r>
            <a:endParaRPr/>
          </a:p>
        </p:txBody>
      </p:sp>
      <p:sp>
        <p:nvSpPr>
          <p:cNvPr id="131" name="Google Shape;131;p25"/>
          <p:cNvSpPr txBox="1"/>
          <p:nvPr>
            <p:ph idx="2" type="body"/>
          </p:nvPr>
        </p:nvSpPr>
        <p:spPr>
          <a:xfrm>
            <a:off x="4939500" y="236975"/>
            <a:ext cx="3837000" cy="45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Esse teste consiste em incrementar sequencialmente o período dos dados em 1 ano, começando por 2010 e terminando em 2023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Os dados são divididos entre em conjuntos de treinamento, validação e teste utilizando a proporção 0.4, 0.1, 0.5.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Utilizou-se dados de apena um sensor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237525" y="1058125"/>
            <a:ext cx="4045200" cy="27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Esparsidade Geográfica Aleatória</a:t>
            </a:r>
            <a:endParaRPr/>
          </a:p>
        </p:txBody>
      </p:sp>
      <p:sp>
        <p:nvSpPr>
          <p:cNvPr id="137" name="Google Shape;137;p26"/>
          <p:cNvSpPr txBox="1"/>
          <p:nvPr>
            <p:ph idx="2" type="body"/>
          </p:nvPr>
        </p:nvSpPr>
        <p:spPr>
          <a:xfrm>
            <a:off x="4939500" y="1128200"/>
            <a:ext cx="3837000" cy="24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Esse teste consiste em remover de forma aleatória uma determinada porcentagem dos sensores e suas respectivas amostras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Nos gráficos, o eixo X indica a razão de sensores removidos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4"/>
          <p:cNvSpPr txBox="1"/>
          <p:nvPr>
            <p:ph type="title"/>
          </p:nvPr>
        </p:nvSpPr>
        <p:spPr>
          <a:xfrm>
            <a:off x="512700" y="641200"/>
            <a:ext cx="8118600" cy="397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13° Dataset Gerado - Distribuição Normal</a:t>
            </a:r>
            <a:endParaRPr sz="7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237525" y="1058125"/>
            <a:ext cx="4045200" cy="27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Esparsidade Geográfica - Subgrafo</a:t>
            </a:r>
            <a:endParaRPr/>
          </a:p>
        </p:txBody>
      </p:sp>
      <p:sp>
        <p:nvSpPr>
          <p:cNvPr id="143" name="Google Shape;143;p27"/>
          <p:cNvSpPr txBox="1"/>
          <p:nvPr>
            <p:ph idx="2" type="body"/>
          </p:nvPr>
        </p:nvSpPr>
        <p:spPr>
          <a:xfrm>
            <a:off x="4939500" y="1128200"/>
            <a:ext cx="3837000" cy="24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Esse teste consiste em aumentar de forma artificial o espaçamento entre sensores, removendo sensores consecutivos de um trecho e suas respectivas amostras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Nos gráficos, a medida de esparsidade é a mesma do teste de esparsidade temporal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7"/>
          <p:cNvSpPr txBox="1"/>
          <p:nvPr>
            <p:ph type="title"/>
          </p:nvPr>
        </p:nvSpPr>
        <p:spPr>
          <a:xfrm>
            <a:off x="512700" y="641200"/>
            <a:ext cx="8118600" cy="36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14° Dataset Gerado - Colunas Embaralhadas</a:t>
            </a:r>
            <a:endParaRPr sz="72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237525" y="1058125"/>
            <a:ext cx="4045200" cy="27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Interpolação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8"/>
          <p:cNvSpPr txBox="1"/>
          <p:nvPr>
            <p:ph idx="2" type="body"/>
          </p:nvPr>
        </p:nvSpPr>
        <p:spPr>
          <a:xfrm>
            <a:off x="4939500" y="1128200"/>
            <a:ext cx="3837000" cy="24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Esse teste consiste em remover de forma aleatória uma determinada porcentagem dos dados do dataset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Nos gráficos, o eixo X indica a razão de dados removidos 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81"/>
          <p:cNvSpPr txBox="1"/>
          <p:nvPr>
            <p:ph type="title"/>
          </p:nvPr>
        </p:nvSpPr>
        <p:spPr>
          <a:xfrm>
            <a:off x="512700" y="641200"/>
            <a:ext cx="8118600" cy="39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15° Dataset Gerado - Distribuição Normal</a:t>
            </a:r>
            <a:endParaRPr sz="7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216475" y="1857000"/>
            <a:ext cx="4045200" cy="97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Ruído</a:t>
            </a:r>
            <a:endParaRPr/>
          </a:p>
        </p:txBody>
      </p:sp>
      <p:sp>
        <p:nvSpPr>
          <p:cNvPr id="155" name="Google Shape;155;p29"/>
          <p:cNvSpPr txBox="1"/>
          <p:nvPr>
            <p:ph idx="2" type="body"/>
          </p:nvPr>
        </p:nvSpPr>
        <p:spPr>
          <a:xfrm>
            <a:off x="4939500" y="294325"/>
            <a:ext cx="3837000" cy="44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Criou-se matrizes de ruído com valores de ruído aleatórios (distribuição uniforme) variando de 0 a algum múltiplo de 10 e somou-se esta matriz com os dados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490250" y="526350"/>
            <a:ext cx="8227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/>
              <a:t>PEMSd3</a:t>
            </a:r>
            <a:endParaRPr sz="96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94"/>
          <p:cNvSpPr txBox="1"/>
          <p:nvPr>
            <p:ph type="title"/>
          </p:nvPr>
        </p:nvSpPr>
        <p:spPr>
          <a:xfrm>
            <a:off x="512700" y="641200"/>
            <a:ext cx="8118600" cy="35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16° Dataset Gerado - Exponencial 0.03</a:t>
            </a:r>
            <a:endParaRPr sz="72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512700" y="1716850"/>
            <a:ext cx="8118600" cy="11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Dataset </a:t>
            </a:r>
            <a:endParaRPr sz="72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Google Shape;1173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8" name="Google Shape;1178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07"/>
          <p:cNvSpPr txBox="1"/>
          <p:nvPr>
            <p:ph type="title"/>
          </p:nvPr>
        </p:nvSpPr>
        <p:spPr>
          <a:xfrm>
            <a:off x="512700" y="641200"/>
            <a:ext cx="8118600" cy="39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17° Dataset Gerado - Matriz do Tensorflow Probability</a:t>
            </a:r>
            <a:endParaRPr sz="720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" name="Google Shape;1198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4550" y="-3076300"/>
            <a:ext cx="4045200" cy="81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Parâmetros do Modelo de GNN utilizados nos Testes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1 Bloco STGI-Residual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4 Camadas de convolução STGC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Função de perda: Erro quadrático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Informações do Dataset</a:t>
            </a:r>
            <a:endParaRPr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Dataset que contém dados de subregião do estado da Califórnia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Contém mais de 20 anos de dados coletados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Todo dia o dataset é atualizado com novos dados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O dataset ‘corrige’ erros na captura dos dados aplicando técnicas como interpolação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Possui diversos dados além do fluxo de veículos e velocidade.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AutoNum type="arabicPeriod"/>
            </a:pPr>
            <a:r>
              <a:rPr lang="pt-BR" sz="1600"/>
              <a:t>Faltam informações geográficas para permitir a construção do grafo dos sensores, associando cada sensor com uma via e uma direção</a:t>
            </a:r>
            <a:endParaRPr sz="160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3" name="Google Shape;1213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Google Shape;122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20"/>
          <p:cNvSpPr txBox="1"/>
          <p:nvPr>
            <p:ph type="title"/>
          </p:nvPr>
        </p:nvSpPr>
        <p:spPr>
          <a:xfrm>
            <a:off x="512700" y="641200"/>
            <a:ext cx="8118600" cy="39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18° Dataset Gerado - Matriz do Tensorflow Probability</a:t>
            </a:r>
            <a:endParaRPr sz="720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Gerais </a:t>
            </a:r>
            <a:r>
              <a:rPr lang="pt-BR"/>
              <a:t>dos Dados</a:t>
            </a:r>
            <a:endParaRPr/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Amostras com intervalo de 5 minutos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Poucos dados faltantes (&lt;5%) (em geral em amostras mais recentes que ainda não foram tratadas adequadamente)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Maioria dos sensores possuem dados de velocidade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8" name="Google Shape;1258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Google Shape;1268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8" name="Google Shape;1288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dos Dados Utilizados</a:t>
            </a:r>
            <a:endParaRPr/>
          </a:p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Dados de janeiro a agosto de 2023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331 sensores utilizados (alguns outros sensores não </a:t>
            </a:r>
            <a:r>
              <a:rPr lang="pt-BR" sz="1600"/>
              <a:t>possuíam</a:t>
            </a:r>
            <a:r>
              <a:rPr lang="pt-BR" sz="1600"/>
              <a:t> amostras neste período)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32"/>
          <p:cNvSpPr txBox="1"/>
          <p:nvPr>
            <p:ph type="title"/>
          </p:nvPr>
        </p:nvSpPr>
        <p:spPr>
          <a:xfrm>
            <a:off x="512700" y="641200"/>
            <a:ext cx="8118600" cy="3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19</a:t>
            </a:r>
            <a:r>
              <a:rPr lang="pt-BR" sz="7200"/>
              <a:t>° Dataset Gerado - Conjunto de Mandelbrot</a:t>
            </a:r>
            <a:endParaRPr sz="720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3900"/>
            <a:ext cx="8839200" cy="353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235"/>
          <p:cNvSpPr txBox="1"/>
          <p:nvPr>
            <p:ph type="title"/>
          </p:nvPr>
        </p:nvSpPr>
        <p:spPr>
          <a:xfrm>
            <a:off x="202475" y="1261350"/>
            <a:ext cx="4045200" cy="20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Comparação de Modelos</a:t>
            </a:r>
            <a:endParaRPr/>
          </a:p>
        </p:txBody>
      </p:sp>
      <p:sp>
        <p:nvSpPr>
          <p:cNvPr id="1323" name="Google Shape;1323;p235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Utilizou-se somente 1 mês de dados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9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4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3" name="Google Shape;135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1903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Mapa com sensores do grafo selecionado</a:t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775" y="862300"/>
            <a:ext cx="5718599" cy="418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3" name="Google Shape;1363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48"/>
          <p:cNvSpPr txBox="1"/>
          <p:nvPr>
            <p:ph type="title"/>
          </p:nvPr>
        </p:nvSpPr>
        <p:spPr>
          <a:xfrm>
            <a:off x="512700" y="641200"/>
            <a:ext cx="8118600" cy="3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20° Dataset Gerado - Conjunto de Julia</a:t>
            </a:r>
            <a:endParaRPr sz="7200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Google Shape;1393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3913"/>
            <a:ext cx="8839200" cy="353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51"/>
          <p:cNvSpPr txBox="1"/>
          <p:nvPr>
            <p:ph type="title"/>
          </p:nvPr>
        </p:nvSpPr>
        <p:spPr>
          <a:xfrm>
            <a:off x="202475" y="1261350"/>
            <a:ext cx="4045200" cy="20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Comparação de Modelos</a:t>
            </a:r>
            <a:endParaRPr/>
          </a:p>
        </p:txBody>
      </p:sp>
      <p:sp>
        <p:nvSpPr>
          <p:cNvPr id="1403" name="Google Shape;1403;p251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Utilizou-se somente 1 mês de dados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1903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Mapa com todos os sensores do dataset</a:t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975" y="803525"/>
            <a:ext cx="5362500" cy="41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1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6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" name="Google Shape;1423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9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1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8" name="Google Shape;1438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4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Google Shape;1443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5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9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512700" y="1716850"/>
            <a:ext cx="8118600" cy="11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Métricas</a:t>
            </a:r>
            <a:endParaRPr sz="7200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Google Shape;146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95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64"/>
          <p:cNvSpPr txBox="1"/>
          <p:nvPr>
            <p:ph type="title"/>
          </p:nvPr>
        </p:nvSpPr>
        <p:spPr>
          <a:xfrm>
            <a:off x="512700" y="641200"/>
            <a:ext cx="8118600" cy="3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21° Dataset Gerado - Fractal de Newton</a:t>
            </a:r>
            <a:endParaRPr sz="7200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5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Google Shape;1478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67"/>
          <p:cNvSpPr txBox="1"/>
          <p:nvPr>
            <p:ph type="title"/>
          </p:nvPr>
        </p:nvSpPr>
        <p:spPr>
          <a:xfrm>
            <a:off x="202475" y="1261350"/>
            <a:ext cx="4045200" cy="20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Comparação de Modelos</a:t>
            </a:r>
            <a:endParaRPr/>
          </a:p>
        </p:txBody>
      </p:sp>
      <p:sp>
        <p:nvSpPr>
          <p:cNvPr id="1484" name="Google Shape;1484;p267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Utilizou-se somente 1 mês de dados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Google Shape;148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Google Shape;1494;p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9" name="Google Shape;1499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4" name="Google Shape;1504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3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Medidas Estatísticas da Série Temporal</a:t>
            </a:r>
            <a:endParaRPr/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8800"/>
            <a:ext cx="8839198" cy="28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2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Google Shape;1514;p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2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6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4" name="Google Shape;1524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Google Shape;1529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3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Google Shape;153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5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25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80"/>
          <p:cNvSpPr txBox="1"/>
          <p:nvPr>
            <p:ph type="title"/>
          </p:nvPr>
        </p:nvSpPr>
        <p:spPr>
          <a:xfrm>
            <a:off x="512700" y="641200"/>
            <a:ext cx="8118600" cy="3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22° Dataset Gerado - Imagem de Malha Quadrada</a:t>
            </a:r>
            <a:endParaRPr sz="7200"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600" y="1524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ocorrência de valores</a:t>
            </a:r>
            <a:endParaRPr/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500" y="1058225"/>
            <a:ext cx="6566508" cy="39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Google Shape;1559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283"/>
          <p:cNvSpPr txBox="1"/>
          <p:nvPr>
            <p:ph type="title"/>
          </p:nvPr>
        </p:nvSpPr>
        <p:spPr>
          <a:xfrm>
            <a:off x="202475" y="1261350"/>
            <a:ext cx="4045200" cy="20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Comparação de Modelos</a:t>
            </a:r>
            <a:endParaRPr/>
          </a:p>
        </p:txBody>
      </p:sp>
      <p:sp>
        <p:nvSpPr>
          <p:cNvPr id="1565" name="Google Shape;1565;p283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Utilizou-se somente 1 mês de dados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1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p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6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7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2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p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2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2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5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1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 dos Sensores</a:t>
            </a:r>
            <a:endParaRPr/>
          </a:p>
        </p:txBody>
      </p:sp>
      <p:sp>
        <p:nvSpPr>
          <p:cNvPr id="218" name="Google Shape;218;p40"/>
          <p:cNvSpPr txBox="1"/>
          <p:nvPr>
            <p:ph idx="1" type="body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Gerando a matriz de correlação a partir da série temporal observou-se que: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Os valores são altos em geral os menores valores são 0.7 ou 0.8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Os sensores conectados em geral possuem os menores valores de correlação ao contrário do que poderia se esperar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5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35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295"/>
          <p:cNvSpPr txBox="1"/>
          <p:nvPr>
            <p:ph type="title"/>
          </p:nvPr>
        </p:nvSpPr>
        <p:spPr>
          <a:xfrm>
            <a:off x="512700" y="641200"/>
            <a:ext cx="8118600" cy="3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23° Dataset Gerado - Imagem de Elipse</a:t>
            </a:r>
            <a:endParaRPr sz="7200"/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Google Shape;1630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524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5" name="Google Shape;1635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298"/>
          <p:cNvSpPr txBox="1"/>
          <p:nvPr>
            <p:ph type="title"/>
          </p:nvPr>
        </p:nvSpPr>
        <p:spPr>
          <a:xfrm>
            <a:off x="202475" y="1261350"/>
            <a:ext cx="4045200" cy="20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Comparação de Modelos</a:t>
            </a:r>
            <a:endParaRPr/>
          </a:p>
        </p:txBody>
      </p:sp>
      <p:sp>
        <p:nvSpPr>
          <p:cNvPr id="1641" name="Google Shape;1641;p298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Utilizou-se somente 1 mês de dados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6" name="Google Shape;1646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0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2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6" name="Google Shape;1656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 dos Sensores</a:t>
            </a:r>
            <a:endParaRPr/>
          </a:p>
        </p:txBody>
      </p:sp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400" y="1203600"/>
            <a:ext cx="6300793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85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5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p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8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7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1" name="Google Shape;1681;p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1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310"/>
          <p:cNvSpPr txBox="1"/>
          <p:nvPr>
            <p:ph type="title"/>
          </p:nvPr>
        </p:nvSpPr>
        <p:spPr>
          <a:xfrm>
            <a:off x="512700" y="641200"/>
            <a:ext cx="8118600" cy="3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24</a:t>
            </a:r>
            <a:r>
              <a:rPr lang="pt-BR" sz="7200"/>
              <a:t>° Dataset Gerado - Imagem de Onda</a:t>
            </a:r>
            <a:endParaRPr sz="7200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6" name="Google Shape;1706;p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250" y="1524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72525" y="1499600"/>
            <a:ext cx="4045200" cy="20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e Otimizadores Utilizados </a:t>
            </a:r>
            <a:endParaRPr/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Learning Rate inicial: 0.01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Diminui gradativamente até 0.0001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Função de otimização: Adam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Métricas utilizadas: MAE, MAPE, RMSE e NRMSE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490250" y="526350"/>
            <a:ext cx="8227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/>
              <a:t>Dados Sintéticos</a:t>
            </a:r>
            <a:endParaRPr sz="9600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1" name="Google Shape;1711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313"/>
          <p:cNvSpPr txBox="1"/>
          <p:nvPr>
            <p:ph type="title"/>
          </p:nvPr>
        </p:nvSpPr>
        <p:spPr>
          <a:xfrm>
            <a:off x="202475" y="1261350"/>
            <a:ext cx="4045200" cy="20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Comparação de Modelos</a:t>
            </a:r>
            <a:endParaRPr/>
          </a:p>
        </p:txBody>
      </p:sp>
      <p:sp>
        <p:nvSpPr>
          <p:cNvPr id="1717" name="Google Shape;1717;p313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Utilizou-se somente 1 mês de dados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Google Shape;1722;p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525" y="2221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p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5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0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5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" name="Google Shape;1742;p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6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7" name="Google Shape;1747;p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2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4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7" name="Google Shape;1757;p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5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512700" y="1695800"/>
            <a:ext cx="8118600" cy="11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Métodos de Geração</a:t>
            </a:r>
            <a:endParaRPr sz="7200"/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7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7" name="Google Shape;1767;p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9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2" name="Google Shape;1772;p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9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7" name="Google Shape;1777;p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3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326"/>
          <p:cNvSpPr txBox="1"/>
          <p:nvPr>
            <p:ph type="title"/>
          </p:nvPr>
        </p:nvSpPr>
        <p:spPr>
          <a:xfrm>
            <a:off x="512700" y="641200"/>
            <a:ext cx="8118600" cy="3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25° Dataset Gerado - PEMS Reembaralhado 1</a:t>
            </a:r>
            <a:endParaRPr sz="7200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" name="Google Shape;1787;p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2850"/>
            <a:ext cx="8839204" cy="395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" name="Google Shape;1792;p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25" y="152400"/>
            <a:ext cx="80645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329"/>
          <p:cNvSpPr txBox="1"/>
          <p:nvPr>
            <p:ph type="title"/>
          </p:nvPr>
        </p:nvSpPr>
        <p:spPr>
          <a:xfrm>
            <a:off x="202475" y="1261350"/>
            <a:ext cx="4045200" cy="20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Comparação de Modelos</a:t>
            </a:r>
            <a:endParaRPr/>
          </a:p>
        </p:txBody>
      </p:sp>
      <p:sp>
        <p:nvSpPr>
          <p:cNvPr id="1798" name="Google Shape;1798;p329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Utilizou-se somente 1 mês de dados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3" name="Google Shape;1803;p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/>
          <p:nvPr>
            <p:ph type="title"/>
          </p:nvPr>
        </p:nvSpPr>
        <p:spPr>
          <a:xfrm>
            <a:off x="202475" y="1681800"/>
            <a:ext cx="4045200" cy="10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1° Método</a:t>
            </a:r>
            <a:endParaRPr/>
          </a:p>
        </p:txBody>
      </p:sp>
      <p:sp>
        <p:nvSpPr>
          <p:cNvPr id="240" name="Google Shape;240;p44"/>
          <p:cNvSpPr txBox="1"/>
          <p:nvPr>
            <p:ph idx="2" type="body"/>
          </p:nvPr>
        </p:nvSpPr>
        <p:spPr>
          <a:xfrm>
            <a:off x="4939500" y="490525"/>
            <a:ext cx="3837000" cy="39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Grafo associado é uma malha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Nos vértices da borda da malha são associados vértices de entrada e saída que equivalem a ruas de entrada e saída da malha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Cada veículo é um objeto independente que possui um vértice de destino predeterminado</a:t>
            </a:r>
            <a:endParaRPr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3" name="Google Shape;1813;p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" name="Google Shape;1818;p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3" name="Google Shape;1823;p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8" name="Google Shape;1828;p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" name="Google Shape;1833;p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8" name="Google Shape;1838;p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" name="Google Shape;1843;p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8" name="Google Shape;1848;p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type="title"/>
          </p:nvPr>
        </p:nvSpPr>
        <p:spPr>
          <a:xfrm>
            <a:off x="202475" y="1681800"/>
            <a:ext cx="4045200" cy="10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1° Método</a:t>
            </a:r>
            <a:endParaRPr/>
          </a:p>
        </p:txBody>
      </p:sp>
      <p:sp>
        <p:nvSpPr>
          <p:cNvPr id="246" name="Google Shape;246;p45"/>
          <p:cNvSpPr txBox="1"/>
          <p:nvPr>
            <p:ph idx="2" type="body"/>
          </p:nvPr>
        </p:nvSpPr>
        <p:spPr>
          <a:xfrm>
            <a:off x="4939500" y="490525"/>
            <a:ext cx="3837000" cy="39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Cada amostra da série temporal gerada corresponde a um instante da malha (iteração do simulador)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cada iteração cada veículo é determinado o próximo caminho do veículo de forma aleatória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O veículo tem uma probabilidade fixa de se manter no mesmo vértice (rua)</a:t>
            </a:r>
            <a:endParaRPr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342"/>
          <p:cNvSpPr txBox="1"/>
          <p:nvPr>
            <p:ph type="title"/>
          </p:nvPr>
        </p:nvSpPr>
        <p:spPr>
          <a:xfrm>
            <a:off x="512700" y="641200"/>
            <a:ext cx="8118600" cy="3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26° Dataset Gerado - PEMS Reembaralhado 2</a:t>
            </a:r>
            <a:endParaRPr sz="7200"/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p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7550"/>
            <a:ext cx="8839204" cy="392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25" y="152400"/>
            <a:ext cx="80645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345"/>
          <p:cNvSpPr txBox="1"/>
          <p:nvPr>
            <p:ph type="title"/>
          </p:nvPr>
        </p:nvSpPr>
        <p:spPr>
          <a:xfrm>
            <a:off x="202475" y="1261350"/>
            <a:ext cx="4045200" cy="20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Comparação de Modelos</a:t>
            </a:r>
            <a:endParaRPr/>
          </a:p>
        </p:txBody>
      </p:sp>
      <p:sp>
        <p:nvSpPr>
          <p:cNvPr id="1879" name="Google Shape;1879;p345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Utilizou-se somente 1 mês de dados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9" name="Google Shape;1889;p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" name="Google Shape;1904;p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9" name="Google Shape;1909;p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/>
          <p:nvPr>
            <p:ph type="title"/>
          </p:nvPr>
        </p:nvSpPr>
        <p:spPr>
          <a:xfrm>
            <a:off x="202475" y="1681800"/>
            <a:ext cx="4045200" cy="10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1° Método</a:t>
            </a:r>
            <a:endParaRPr/>
          </a:p>
        </p:txBody>
      </p:sp>
      <p:sp>
        <p:nvSpPr>
          <p:cNvPr id="252" name="Google Shape;252;p46"/>
          <p:cNvSpPr txBox="1"/>
          <p:nvPr>
            <p:ph idx="2" type="body"/>
          </p:nvPr>
        </p:nvSpPr>
        <p:spPr>
          <a:xfrm>
            <a:off x="4939500" y="490525"/>
            <a:ext cx="3837000" cy="39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probabilidade associada a cada aresta é inversamente proporcional a distância deste caminho ao vértice de destino do veículo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A distância é calculada usando BFS</a:t>
            </a:r>
            <a:endParaRPr/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9" name="Google Shape;1919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Google Shape;1934;p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" name="Google Shape;1939;p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358"/>
          <p:cNvSpPr txBox="1"/>
          <p:nvPr>
            <p:ph type="title"/>
          </p:nvPr>
        </p:nvSpPr>
        <p:spPr>
          <a:xfrm>
            <a:off x="490250" y="526350"/>
            <a:ext cx="8227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/>
              <a:t>Análise dos Testes</a:t>
            </a:r>
            <a:endParaRPr sz="9600"/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35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</a:t>
            </a:r>
            <a:endParaRPr/>
          </a:p>
        </p:txBody>
      </p:sp>
      <p:sp>
        <p:nvSpPr>
          <p:cNvPr id="1950" name="Google Shape;1950;p35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type="title"/>
          </p:nvPr>
        </p:nvSpPr>
        <p:spPr>
          <a:xfrm>
            <a:off x="202475" y="1681800"/>
            <a:ext cx="4045200" cy="10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r>
              <a:rPr lang="pt-BR"/>
              <a:t>° Método</a:t>
            </a:r>
            <a:endParaRPr/>
          </a:p>
        </p:txBody>
      </p:sp>
      <p:sp>
        <p:nvSpPr>
          <p:cNvPr id="258" name="Google Shape;258;p47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Incrementou-se o 1° método adicionando os seguintes itens: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Um relógio ao simulador: A cada iteração o relógio é incrementado em um número fixo de segundos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Tamanho e velocidade máxima de cada rua (vértice do grafo)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/>
          <p:nvPr>
            <p:ph type="title"/>
          </p:nvPr>
        </p:nvSpPr>
        <p:spPr>
          <a:xfrm>
            <a:off x="202475" y="1681800"/>
            <a:ext cx="4045200" cy="10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3° Método</a:t>
            </a:r>
            <a:endParaRPr/>
          </a:p>
        </p:txBody>
      </p:sp>
      <p:sp>
        <p:nvSpPr>
          <p:cNvPr id="264" name="Google Shape;264;p48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Velocidade aos veículos: Cada veículo possui uma velocidade associada que está relacionada com a velocidade máxima e o número de veículos desta rua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Controle de congestionamento: O simulador não permite que um vértice tenha mais veículos que sua capacidade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type="title"/>
          </p:nvPr>
        </p:nvSpPr>
        <p:spPr>
          <a:xfrm>
            <a:off x="202475" y="1681800"/>
            <a:ext cx="4045200" cy="10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3° Método</a:t>
            </a:r>
            <a:endParaRPr/>
          </a:p>
        </p:txBody>
      </p:sp>
      <p:sp>
        <p:nvSpPr>
          <p:cNvPr id="270" name="Google Shape;270;p49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Simulação de </a:t>
            </a:r>
            <a:r>
              <a:rPr lang="pt-BR"/>
              <a:t>periodicidade</a:t>
            </a:r>
            <a:r>
              <a:rPr lang="pt-BR"/>
              <a:t> horária e diária: Alterou-se as funções dos vértices de entrada para reproduzir este comportamento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type="title"/>
          </p:nvPr>
        </p:nvSpPr>
        <p:spPr>
          <a:xfrm>
            <a:off x="512700" y="1695800"/>
            <a:ext cx="8118600" cy="11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1° Dataset Gerado</a:t>
            </a:r>
            <a:endParaRPr sz="7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dos Dados Gerados</a:t>
            </a:r>
            <a:endParaRPr/>
          </a:p>
        </p:txBody>
      </p:sp>
      <p:sp>
        <p:nvSpPr>
          <p:cNvPr id="281" name="Google Shape;281;p51"/>
          <p:cNvSpPr txBox="1"/>
          <p:nvPr>
            <p:ph idx="1" type="body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Gerados pelo 1° Método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Quantidade de amostras correspondentes a 2 meses de dados com intervalo de 5 minutos entre amostras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Grafo é uma malha quadrada de 10x10 vértices considerando apenas os vértices internos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Função dos vértices de entrada é uma distribuição exponencial com parâmetro 0.75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88450" y="602575"/>
            <a:ext cx="4045200" cy="24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dos Dados </a:t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Intervalo entre amostras de curto prazo: 10 minutos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Intervalo entre amostras de médio prazo: 30 minutos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Intervalo entre amostras de longo prazo: 60 minutos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Medidas Estatísticas da Série Temporal</a:t>
            </a:r>
            <a:endParaRPr/>
          </a:p>
        </p:txBody>
      </p:sp>
      <p:pic>
        <p:nvPicPr>
          <p:cNvPr id="287" name="Google Shape;2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2825"/>
            <a:ext cx="8839198" cy="28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ocorrência de valores</a:t>
            </a:r>
            <a:endParaRPr/>
          </a:p>
        </p:txBody>
      </p:sp>
      <p:pic>
        <p:nvPicPr>
          <p:cNvPr id="293" name="Google Shape;2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475" y="1210625"/>
            <a:ext cx="6300793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 dos Sensores</a:t>
            </a:r>
            <a:endParaRPr/>
          </a:p>
        </p:txBody>
      </p:sp>
      <p:sp>
        <p:nvSpPr>
          <p:cNvPr id="299" name="Google Shape;299;p54"/>
          <p:cNvSpPr txBox="1"/>
          <p:nvPr>
            <p:ph idx="1" type="body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Gerando a matriz de correlação a partir da série temporal observou-se que: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Há um grande desvio dos valores de correlação, com alguns valores negativos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Os sensores conectados em geral possuem os menores valores de correlação ao contrário do que poderia se esperar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 dos Sensores</a:t>
            </a:r>
            <a:endParaRPr/>
          </a:p>
        </p:txBody>
      </p:sp>
      <p:pic>
        <p:nvPicPr>
          <p:cNvPr id="305" name="Google Shape;3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475" y="1140550"/>
            <a:ext cx="6300793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6"/>
          <p:cNvSpPr txBox="1"/>
          <p:nvPr>
            <p:ph type="title"/>
          </p:nvPr>
        </p:nvSpPr>
        <p:spPr>
          <a:xfrm>
            <a:off x="195475" y="1226300"/>
            <a:ext cx="4045200" cy="20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Esparsidade Temporal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7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316" name="Google Shape;316;p57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317" name="Google Shape;31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5" y="1070350"/>
            <a:ext cx="4365701" cy="327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088" y="1070350"/>
            <a:ext cx="4424274" cy="3318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8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324" name="Google Shape;324;p58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325" name="Google Shape;32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0" y="1049350"/>
            <a:ext cx="4330626" cy="32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825" y="1049350"/>
            <a:ext cx="4330626" cy="3247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332" name="Google Shape;332;p59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333" name="Google Shape;3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5" y="1084375"/>
            <a:ext cx="4313800" cy="32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333" y="1040275"/>
            <a:ext cx="4372642" cy="32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340" name="Google Shape;340;p60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341" name="Google Shape;3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0" y="1077375"/>
            <a:ext cx="4337650" cy="32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625" y="1062975"/>
            <a:ext cx="4337650" cy="3253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348" name="Google Shape;348;p61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349" name="Google Shape;34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5" y="1049350"/>
            <a:ext cx="4356350" cy="32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42" y="1037150"/>
            <a:ext cx="4372658" cy="32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09475" y="1023025"/>
            <a:ext cx="4045200" cy="26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Divisão dos Dados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Primeiros 40% dos dados utilizados como conjunto de treinamento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10% seguintes utilizados como conjunto de validação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Restante utilizado como conjunto de teste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2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356" name="Google Shape;356;p62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357" name="Google Shape;3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50" y="1042325"/>
            <a:ext cx="4356374" cy="32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42" y="1031050"/>
            <a:ext cx="4371408" cy="32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3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364" name="Google Shape;364;p63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365" name="Google Shape;36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5" y="1028325"/>
            <a:ext cx="4384374" cy="32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800" y="1039750"/>
            <a:ext cx="4384374" cy="328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4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372" name="Google Shape;372;p64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373" name="Google Shape;37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50" y="1042350"/>
            <a:ext cx="4347000" cy="32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717" y="1036150"/>
            <a:ext cx="4355283" cy="32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380" name="Google Shape;380;p65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381" name="Google Shape;38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5" y="1021325"/>
            <a:ext cx="4376875" cy="328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92" y="1027150"/>
            <a:ext cx="4369133" cy="3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6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388" name="Google Shape;388;p66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389" name="Google Shape;3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0" y="1077375"/>
            <a:ext cx="4347026" cy="32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300" y="1068675"/>
            <a:ext cx="4347026" cy="3260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7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396" name="Google Shape;396;p67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397" name="Google Shape;3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0" y="1035325"/>
            <a:ext cx="4375050" cy="3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800" y="1034500"/>
            <a:ext cx="4375050" cy="3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04" name="Google Shape;404;p68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05" name="Google Shape;4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5" y="1009075"/>
            <a:ext cx="4382026" cy="32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9"/>
          <p:cNvSpPr txBox="1"/>
          <p:nvPr>
            <p:ph type="title"/>
          </p:nvPr>
        </p:nvSpPr>
        <p:spPr>
          <a:xfrm>
            <a:off x="195475" y="1226300"/>
            <a:ext cx="4045200" cy="20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Esparsidade Geográfica</a:t>
            </a:r>
            <a:endParaRPr/>
          </a:p>
        </p:txBody>
      </p:sp>
      <p:sp>
        <p:nvSpPr>
          <p:cNvPr id="412" name="Google Shape;412;p69"/>
          <p:cNvSpPr txBox="1"/>
          <p:nvPr/>
        </p:nvSpPr>
        <p:spPr>
          <a:xfrm>
            <a:off x="5697100" y="1212300"/>
            <a:ext cx="2648700" cy="1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(Falta fazer os testes com regressão linear)</a:t>
            </a:r>
            <a:endParaRPr sz="18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0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18" name="Google Shape;418;p70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19" name="Google Shape;4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00" y="1012075"/>
            <a:ext cx="4399101" cy="329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26" name="Google Shape;426;p71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27" name="Google Shape;4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5" y="1002675"/>
            <a:ext cx="4399101" cy="329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223475" y="1191200"/>
            <a:ext cx="4045200" cy="26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de Regressão Linear Utilizada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Modelo de Rede Neural com uma camada densa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Função de Perda: MSE (Erro Quadrático em geral não converge neste modelo)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2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34" name="Google Shape;434;p72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35" name="Google Shape;4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5" y="1012075"/>
            <a:ext cx="4361733" cy="32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3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42" name="Google Shape;442;p73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43" name="Google Shape;4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5" y="1021313"/>
            <a:ext cx="4349402" cy="32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4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50" name="Google Shape;450;p74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51" name="Google Shape;45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5" y="1021313"/>
            <a:ext cx="4349402" cy="32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5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58" name="Google Shape;458;p75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59" name="Google Shape;4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5" y="1021313"/>
            <a:ext cx="4349402" cy="32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6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66" name="Google Shape;466;p76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67" name="Google Shape;4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5" y="1021313"/>
            <a:ext cx="4349402" cy="32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74" name="Google Shape;474;p77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75" name="Google Shape;4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5" y="1021313"/>
            <a:ext cx="4349402" cy="32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8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82" name="Google Shape;482;p78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83" name="Google Shape;48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5" y="1021313"/>
            <a:ext cx="4349402" cy="32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9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90" name="Google Shape;490;p79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91" name="Google Shape;4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5" y="1030550"/>
            <a:ext cx="4349402" cy="32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0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498" name="Google Shape;498;p80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499" name="Google Shape;49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5" y="1030550"/>
            <a:ext cx="4349402" cy="32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1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506" name="Google Shape;506;p81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507" name="Google Shape;50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201" y="1012075"/>
            <a:ext cx="4374050" cy="328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5" y="1021313"/>
            <a:ext cx="4349402" cy="32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209475" y="1023025"/>
            <a:ext cx="4045200" cy="26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chemeClr val="accent1"/>
                </a:solidFill>
              </a:rPr>
              <a:t>Parâmetros </a:t>
            </a:r>
            <a:endParaRPr sz="6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 de Treinamento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número de épocas utilizado nos treinamentos variou conforme o teste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Utilizou-se um número suficiente de épocas para que o treinamento convergir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O tamanho do batch utilizado foi 1, a fim de simplificar os testes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2"/>
          <p:cNvSpPr txBox="1"/>
          <p:nvPr>
            <p:ph type="title"/>
          </p:nvPr>
        </p:nvSpPr>
        <p:spPr>
          <a:xfrm>
            <a:off x="202475" y="1261350"/>
            <a:ext cx="4045200" cy="14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Interpolação</a:t>
            </a:r>
            <a:endParaRPr/>
          </a:p>
        </p:txBody>
      </p:sp>
      <p:sp>
        <p:nvSpPr>
          <p:cNvPr id="514" name="Google Shape;514;p82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Não foi possível realizar pois interpolação gera valores NaN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3"/>
          <p:cNvSpPr txBox="1"/>
          <p:nvPr>
            <p:ph type="title"/>
          </p:nvPr>
        </p:nvSpPr>
        <p:spPr>
          <a:xfrm>
            <a:off x="202475" y="1261350"/>
            <a:ext cx="4045200" cy="20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Comparação de Modelos</a:t>
            </a:r>
            <a:endParaRPr/>
          </a:p>
        </p:txBody>
      </p:sp>
      <p:sp>
        <p:nvSpPr>
          <p:cNvPr id="520" name="Google Shape;520;p83"/>
          <p:cNvSpPr txBox="1"/>
          <p:nvPr>
            <p:ph idx="2" type="body"/>
          </p:nvPr>
        </p:nvSpPr>
        <p:spPr>
          <a:xfrm>
            <a:off x="4939500" y="427450"/>
            <a:ext cx="3837000" cy="39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Utilizou-se somente 1 mês de dados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625" y="249975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3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1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5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2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490250" y="526350"/>
            <a:ext cx="8227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/>
              <a:t>Tipos de Testes</a:t>
            </a:r>
            <a:endParaRPr sz="96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85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6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17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900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6"/>
          <p:cNvSpPr txBox="1"/>
          <p:nvPr>
            <p:ph type="title"/>
          </p:nvPr>
        </p:nvSpPr>
        <p:spPr>
          <a:xfrm>
            <a:off x="512700" y="1695800"/>
            <a:ext cx="8118600" cy="11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2</a:t>
            </a:r>
            <a:r>
              <a:rPr lang="pt-BR" sz="7200"/>
              <a:t>° Dataset Gerado</a:t>
            </a:r>
            <a:endParaRPr sz="7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dos Dados Gerados</a:t>
            </a:r>
            <a:endParaRPr/>
          </a:p>
        </p:txBody>
      </p:sp>
      <p:sp>
        <p:nvSpPr>
          <p:cNvPr id="591" name="Google Shape;591;p97"/>
          <p:cNvSpPr txBox="1"/>
          <p:nvPr>
            <p:ph idx="1" type="body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Gerados pelo 3° Método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Quantidade de amostras correspondentes a 2 meses de dados com intervalo de 5 minutos entre amostras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Grafo é uma malha quadrada de 10x10 vértices considerando apenas os vértices internos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Função dos vértices de entrada é uma distribuição exponencial com parâmetro 0.75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Medidas Estatísticas da Série Temporal</a:t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198" cy="28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 de ocorrência de valores</a:t>
            </a:r>
            <a:endParaRPr/>
          </a:p>
        </p:txBody>
      </p:sp>
      <p:pic>
        <p:nvPicPr>
          <p:cNvPr id="603" name="Google Shape;60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75" y="1058225"/>
            <a:ext cx="6300793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 dos Sensores</a:t>
            </a:r>
            <a:endParaRPr/>
          </a:p>
        </p:txBody>
      </p:sp>
      <p:pic>
        <p:nvPicPr>
          <p:cNvPr id="609" name="Google Shape;60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375" y="1058225"/>
            <a:ext cx="6300793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type="title"/>
          </p:nvPr>
        </p:nvSpPr>
        <p:spPr>
          <a:xfrm>
            <a:off x="237500" y="1310400"/>
            <a:ext cx="4045200" cy="19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Esparsidade Temporal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230400" y="1359050"/>
            <a:ext cx="4045200" cy="20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Comparação de Modelos</a:t>
            </a:r>
            <a:endParaRPr/>
          </a:p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939500" y="294325"/>
            <a:ext cx="3837000" cy="44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pt-BR"/>
              <a:t>Comparou-se o resultado do treinamento do modelo de GNN, com o modelo de regressão linear, com um modelo de CNN, e com outros 2 modelos nos quais treinou-se modelos individuais de regressão linear e de CNN para cada sensor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2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620" name="Google Shape;620;p102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621" name="Google Shape;6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5" y="990200"/>
            <a:ext cx="4390901" cy="329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525" y="990200"/>
            <a:ext cx="4390925" cy="329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629" name="Google Shape;62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5" y="1042350"/>
            <a:ext cx="4426250" cy="331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100" y="1042350"/>
            <a:ext cx="4426262" cy="331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4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636" name="Google Shape;636;p104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637" name="Google Shape;63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25" y="1042350"/>
            <a:ext cx="4426267" cy="33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967" y="1073763"/>
            <a:ext cx="4342507" cy="325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05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644" name="Google Shape;644;p105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645" name="Google Shape;64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8" y="1065275"/>
            <a:ext cx="4365168" cy="327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955" y="1043013"/>
            <a:ext cx="4424544" cy="331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6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652" name="Google Shape;652;p106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653" name="Google Shape;65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" y="1043025"/>
            <a:ext cx="4445050" cy="33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705" y="1043025"/>
            <a:ext cx="4445045" cy="333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7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660" name="Google Shape;660;p107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661" name="Google Shape;66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5" y="1043025"/>
            <a:ext cx="4445050" cy="3333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700" y="1043025"/>
            <a:ext cx="4445050" cy="33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8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668" name="Google Shape;668;p108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669" name="Google Shape;66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700" y="1064050"/>
            <a:ext cx="4379475" cy="3284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8" y="1039463"/>
            <a:ext cx="4379475" cy="3284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9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676" name="Google Shape;676;p109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677" name="Google Shape;67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75" y="1064050"/>
            <a:ext cx="4421950" cy="331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262" y="1064050"/>
            <a:ext cx="4421926" cy="3316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10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684" name="Google Shape;684;p110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685" name="Google Shape;68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75" y="1064050"/>
            <a:ext cx="4421950" cy="3316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262" y="1064050"/>
            <a:ext cx="4421926" cy="3316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1"/>
          <p:cNvSpPr txBox="1"/>
          <p:nvPr>
            <p:ph type="title"/>
          </p:nvPr>
        </p:nvSpPr>
        <p:spPr>
          <a:xfrm>
            <a:off x="20947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GNN</a:t>
            </a:r>
            <a:endParaRPr/>
          </a:p>
        </p:txBody>
      </p:sp>
      <p:sp>
        <p:nvSpPr>
          <p:cNvPr id="692" name="Google Shape;692;p111"/>
          <p:cNvSpPr txBox="1"/>
          <p:nvPr>
            <p:ph type="title"/>
          </p:nvPr>
        </p:nvSpPr>
        <p:spPr>
          <a:xfrm>
            <a:off x="4818625" y="154150"/>
            <a:ext cx="4045200" cy="7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Regressão</a:t>
            </a:r>
            <a:endParaRPr/>
          </a:p>
        </p:txBody>
      </p:sp>
      <p:pic>
        <p:nvPicPr>
          <p:cNvPr id="693" name="Google Shape;69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0" y="1064050"/>
            <a:ext cx="4421950" cy="33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242" y="1091825"/>
            <a:ext cx="4384933" cy="32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